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0"/>
  </p:notesMasterIdLst>
  <p:sldIdLst>
    <p:sldId id="256" r:id="rId2"/>
    <p:sldId id="259" r:id="rId3"/>
    <p:sldId id="261" r:id="rId4"/>
    <p:sldId id="294" r:id="rId5"/>
    <p:sldId id="295" r:id="rId6"/>
    <p:sldId id="286" r:id="rId7"/>
    <p:sldId id="296" r:id="rId8"/>
    <p:sldId id="260" r:id="rId9"/>
    <p:sldId id="284" r:id="rId10"/>
    <p:sldId id="268" r:id="rId11"/>
    <p:sldId id="287" r:id="rId12"/>
    <p:sldId id="289" r:id="rId13"/>
    <p:sldId id="290" r:id="rId14"/>
    <p:sldId id="291" r:id="rId15"/>
    <p:sldId id="292" r:id="rId16"/>
    <p:sldId id="293" r:id="rId17"/>
    <p:sldId id="288" r:id="rId18"/>
    <p:sldId id="262" r:id="rId19"/>
    <p:sldId id="263" r:id="rId20"/>
    <p:sldId id="264" r:id="rId21"/>
    <p:sldId id="265" r:id="rId22"/>
    <p:sldId id="266" r:id="rId23"/>
    <p:sldId id="267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</p:sldIdLst>
  <p:sldSz cx="9144000" cy="5143500" type="screen16x9"/>
  <p:notesSz cx="6858000" cy="9144000"/>
  <p:embeddedFontLst>
    <p:embeddedFont>
      <p:font typeface="Montserrat" panose="020B0604020202020204" charset="0"/>
      <p:regular r:id="rId41"/>
      <p:bold r:id="rId42"/>
      <p:italic r:id="rId43"/>
      <p:boldItalic r:id="rId44"/>
    </p:embeddedFont>
    <p:embeddedFont>
      <p:font typeface="Source Sans Pro" panose="020B050303040302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049CC9"/>
    <a:srgbClr val="049DC9"/>
    <a:srgbClr val="0596C0"/>
    <a:srgbClr val="0599C3"/>
    <a:srgbClr val="0690B9"/>
    <a:srgbClr val="0599C5"/>
    <a:srgbClr val="059AC4"/>
    <a:srgbClr val="0597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506F41-6B46-4AC1-B932-9C3FA992FD17}" v="2" dt="2019-03-26T22:52:42.922"/>
  </p1510:revLst>
</p1510:revInfo>
</file>

<file path=ppt/tableStyles.xml><?xml version="1.0" encoding="utf-8"?>
<a:tblStyleLst xmlns:a="http://schemas.openxmlformats.org/drawingml/2006/main" def="{44ACC287-AC98-44FC-9199-1A1EEFC4DB89}">
  <a:tblStyle styleId="{44ACC287-AC98-44FC-9199-1A1EEFC4DB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689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501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437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3668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055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1566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777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021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25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24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0337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2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1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 rot="10800000" flipH="1">
            <a:off x="-25" y="1289850"/>
            <a:ext cx="9144000" cy="38568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rgbClr val="00BEF2"/>
                </a:solidFill>
              </a:defRPr>
            </a:lvl1pPr>
            <a:lvl2pPr lvl="1" rtl="0">
              <a:buNone/>
              <a:defRPr>
                <a:solidFill>
                  <a:srgbClr val="00BEF2"/>
                </a:solidFill>
              </a:defRPr>
            </a:lvl2pPr>
            <a:lvl3pPr lvl="2" rtl="0">
              <a:buNone/>
              <a:defRPr>
                <a:solidFill>
                  <a:srgbClr val="00BEF2"/>
                </a:solidFill>
              </a:defRPr>
            </a:lvl3pPr>
            <a:lvl4pPr lvl="3" rtl="0">
              <a:buNone/>
              <a:defRPr>
                <a:solidFill>
                  <a:srgbClr val="00BEF2"/>
                </a:solidFill>
              </a:defRPr>
            </a:lvl4pPr>
            <a:lvl5pPr lvl="4" rtl="0">
              <a:buNone/>
              <a:defRPr>
                <a:solidFill>
                  <a:srgbClr val="00BEF2"/>
                </a:solidFill>
              </a:defRPr>
            </a:lvl5pPr>
            <a:lvl6pPr lvl="5" rtl="0">
              <a:buNone/>
              <a:defRPr>
                <a:solidFill>
                  <a:srgbClr val="00BEF2"/>
                </a:solidFill>
              </a:defRPr>
            </a:lvl6pPr>
            <a:lvl7pPr lvl="6" rtl="0">
              <a:buNone/>
              <a:defRPr>
                <a:solidFill>
                  <a:srgbClr val="00BEF2"/>
                </a:solidFill>
              </a:defRPr>
            </a:lvl7pPr>
            <a:lvl8pPr lvl="7" rtl="0">
              <a:buNone/>
              <a:defRPr>
                <a:solidFill>
                  <a:srgbClr val="00BEF2"/>
                </a:solidFill>
              </a:defRPr>
            </a:lvl8pPr>
            <a:lvl9pPr lvl="8" rtl="0">
              <a:buNone/>
              <a:defRPr>
                <a:solidFill>
                  <a:srgbClr val="00BEF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3000"/>
              <a:buNone/>
              <a:defRPr sz="3000">
                <a:solidFill>
                  <a:srgbClr val="00BEF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154400" y="3221050"/>
            <a:ext cx="6835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25" y="1320125"/>
            <a:ext cx="9144000" cy="3823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4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602475" y="1320125"/>
            <a:ext cx="5939100" cy="31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3593400" y="46897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25516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>
              <a:solidFill>
                <a:srgbClr val="25516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5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32;p6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" name="Google Shape;39;p7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10102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2655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8429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" name="Google Shape;47;p8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-25" y="3825189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10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782250" y="3825200"/>
            <a:ext cx="7609200" cy="6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7842625" y="648725"/>
            <a:ext cx="548700" cy="4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>
                <a:solidFill>
                  <a:srgbClr val="00BEF2"/>
                </a:solidFill>
              </a:defRPr>
            </a:lvl1pPr>
            <a:lvl2pPr lvl="1">
              <a:buNone/>
              <a:defRPr>
                <a:solidFill>
                  <a:srgbClr val="00BEF2"/>
                </a:solidFill>
              </a:defRPr>
            </a:lvl2pPr>
            <a:lvl3pPr lvl="2">
              <a:buNone/>
              <a:defRPr>
                <a:solidFill>
                  <a:srgbClr val="00BEF2"/>
                </a:solidFill>
              </a:defRPr>
            </a:lvl3pPr>
            <a:lvl4pPr lvl="3">
              <a:buNone/>
              <a:defRPr>
                <a:solidFill>
                  <a:srgbClr val="00BEF2"/>
                </a:solidFill>
              </a:defRPr>
            </a:lvl4pPr>
            <a:lvl5pPr lvl="4">
              <a:buNone/>
              <a:defRPr>
                <a:solidFill>
                  <a:srgbClr val="00BEF2"/>
                </a:solidFill>
              </a:defRPr>
            </a:lvl5pPr>
            <a:lvl6pPr lvl="5">
              <a:buNone/>
              <a:defRPr>
                <a:solidFill>
                  <a:srgbClr val="00BEF2"/>
                </a:solidFill>
              </a:defRPr>
            </a:lvl6pPr>
            <a:lvl7pPr lvl="6">
              <a:buNone/>
              <a:defRPr>
                <a:solidFill>
                  <a:srgbClr val="00BEF2"/>
                </a:solidFill>
              </a:defRPr>
            </a:lvl7pPr>
            <a:lvl8pPr lvl="7">
              <a:buNone/>
              <a:defRPr>
                <a:solidFill>
                  <a:srgbClr val="00BEF2"/>
                </a:solidFill>
              </a:defRPr>
            </a:lvl8pPr>
            <a:lvl9pPr lvl="8">
              <a:buNone/>
              <a:defRPr>
                <a:solidFill>
                  <a:srgbClr val="00BEF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facebook.github.io/design/handskit.html" TargetMode="External"/><Relationship Id="rId4" Type="http://schemas.openxmlformats.org/officeDocument/2006/relationships/hyperlink" Target="http://unsplash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montserrat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source-sans-pro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  <p:grpSp>
        <p:nvGrpSpPr>
          <p:cNvPr id="71" name="Google Shape;71;p13"/>
          <p:cNvGrpSpPr/>
          <p:nvPr/>
        </p:nvGrpSpPr>
        <p:grpSpPr>
          <a:xfrm>
            <a:off x="6991960" y="3047878"/>
            <a:ext cx="1006738" cy="954227"/>
            <a:chOff x="5300400" y="3670175"/>
            <a:chExt cx="421300" cy="399325"/>
          </a:xfrm>
        </p:grpSpPr>
        <p:sp>
          <p:nvSpPr>
            <p:cNvPr id="72" name="Google Shape;72;p1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Fonti</a:t>
            </a:r>
            <a:endParaRPr dirty="0"/>
          </a:p>
        </p:txBody>
      </p:sp>
      <p:graphicFrame>
        <p:nvGraphicFramePr>
          <p:cNvPr id="181" name="Google Shape;181;p25"/>
          <p:cNvGraphicFramePr/>
          <p:nvPr>
            <p:extLst>
              <p:ext uri="{D42A27DB-BD31-4B8C-83A1-F6EECF244321}">
                <p14:modId xmlns:p14="http://schemas.microsoft.com/office/powerpoint/2010/main" val="3245734746"/>
              </p:ext>
            </p:extLst>
          </p:nvPr>
        </p:nvGraphicFramePr>
        <p:xfrm>
          <a:off x="1258187" y="1320125"/>
          <a:ext cx="6627625" cy="3174647"/>
        </p:xfrm>
        <a:graphic>
          <a:graphicData uri="http://schemas.openxmlformats.org/drawingml/2006/table">
            <a:tbl>
              <a:tblPr>
                <a:noFill/>
                <a:tableStyleId>{44ACC287-AC98-44FC-9199-1A1EEFC4DB89}</a:tableStyleId>
              </a:tblPr>
              <a:tblGrid>
                <a:gridCol w="1409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9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082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35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i="1" dirty="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Nome</a:t>
                      </a:r>
                      <a:endParaRPr sz="1100" b="1" i="1" dirty="0">
                        <a:solidFill>
                          <a:schemeClr val="accen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i="1" dirty="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Metodo</a:t>
                      </a:r>
                      <a:endParaRPr sz="1100" b="1" i="1" dirty="0">
                        <a:solidFill>
                          <a:schemeClr val="accen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1" dirty="0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Grado di vola</a:t>
                      </a:r>
                      <a:r>
                        <a:rPr lang="it-IT" sz="1100" b="1" i="1" dirty="0" err="1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tilità</a:t>
                      </a:r>
                      <a:endParaRPr sz="1100" b="1" i="1" dirty="0">
                        <a:solidFill>
                          <a:schemeClr val="accen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Coursera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XML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continuo (?)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097257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Medium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?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continuo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3419983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Indeed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API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continuo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7631736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Payscale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Web </a:t>
                      </a:r>
                      <a:r>
                        <a:rPr lang="it-IT" sz="1200" b="0" dirty="0" err="1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scraping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mensile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Github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API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continuo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35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solidFill>
                            <a:srgbClr val="25516C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Numbeo</a:t>
                      </a:r>
                      <a:endParaRPr sz="1200" b="1" dirty="0">
                        <a:solidFill>
                          <a:srgbClr val="25516C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API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0" dirty="0">
                          <a:solidFill>
                            <a:srgbClr val="25516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Aggiornamento mensile</a:t>
                      </a:r>
                      <a:endParaRPr sz="1200" b="0" dirty="0">
                        <a:solidFill>
                          <a:srgbClr val="25516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2" name="Google Shape;182;p2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89858B5-61AA-4609-A994-CA89E64EF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65560">
            <a:off x="6036589" y="2892085"/>
            <a:ext cx="2300729" cy="134592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C8B8BE3-FA27-4237-BF6E-F902AB76249B}"/>
              </a:ext>
            </a:extLst>
          </p:cNvPr>
          <p:cNvSpPr txBox="1"/>
          <p:nvPr/>
        </p:nvSpPr>
        <p:spPr>
          <a:xfrm flipH="1">
            <a:off x="942106" y="1589588"/>
            <a:ext cx="3561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</a:t>
            </a:r>
            <a:r>
              <a:rPr lang="it-IT" sz="2000" dirty="0"/>
              <a:t>è la piattaforma leader per l’hosting di progetti software sottoforma di codice sorgente. Dispone di una enorme quantità di progetti a cui contribuire e materiale di studio raccolto dagli utenti.</a:t>
            </a:r>
          </a:p>
        </p:txBody>
      </p:sp>
    </p:spTree>
    <p:extLst>
      <p:ext uri="{BB962C8B-B14F-4D97-AF65-F5344CB8AC3E}">
        <p14:creationId xmlns:p14="http://schemas.microsoft.com/office/powerpoint/2010/main" val="4196882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B6A1858-CF72-43FA-AD65-0A75F17DA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920" y="3052405"/>
            <a:ext cx="2821205" cy="1162645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D5B5AA9-9C22-4EF3-A648-1F7933E361BE}"/>
              </a:ext>
            </a:extLst>
          </p:cNvPr>
          <p:cNvSpPr txBox="1"/>
          <p:nvPr/>
        </p:nvSpPr>
        <p:spPr>
          <a:xfrm flipH="1">
            <a:off x="1010199" y="1626616"/>
            <a:ext cx="3561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Indeed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</a:t>
            </a:r>
            <a:r>
              <a:rPr lang="it-IT" sz="2000" dirty="0"/>
              <a:t>è uno dei portali di riferimento per chi è alla ricerca di un nuovo lavoro. Ogni giorno migliaia di nuove offerte vengono inserite andando così ad offrire una vasta scelta.</a:t>
            </a:r>
          </a:p>
        </p:txBody>
      </p:sp>
    </p:spTree>
    <p:extLst>
      <p:ext uri="{BB962C8B-B14F-4D97-AF65-F5344CB8AC3E}">
        <p14:creationId xmlns:p14="http://schemas.microsoft.com/office/powerpoint/2010/main" val="1844877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65252D2-1DD1-4285-A1DE-629D5B434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906" y="2975850"/>
            <a:ext cx="3464719" cy="158002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19DD135-96B2-42A7-976B-094ECEE1F45C}"/>
              </a:ext>
            </a:extLst>
          </p:cNvPr>
          <p:cNvSpPr txBox="1"/>
          <p:nvPr/>
        </p:nvSpPr>
        <p:spPr>
          <a:xfrm flipH="1">
            <a:off x="1010199" y="1626616"/>
            <a:ext cx="35618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Payscale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</a:t>
            </a:r>
            <a:r>
              <a:rPr lang="it-IT" sz="2000" dirty="0"/>
              <a:t>è una piattaforma in grado di offrire informazioni sui salari medi per ogni lavoro in ogni parte del mondo, in base alla propria esperienza.</a:t>
            </a:r>
          </a:p>
        </p:txBody>
      </p:sp>
    </p:spTree>
    <p:extLst>
      <p:ext uri="{BB962C8B-B14F-4D97-AF65-F5344CB8AC3E}">
        <p14:creationId xmlns:p14="http://schemas.microsoft.com/office/powerpoint/2010/main" val="2371066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192B224-1B4C-4C3C-BACD-6F777B9C7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45757">
            <a:off x="6655377" y="2875149"/>
            <a:ext cx="1567079" cy="149894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D6F012B-A3A2-4434-B6F0-159F1D129D40}"/>
              </a:ext>
            </a:extLst>
          </p:cNvPr>
          <p:cNvSpPr txBox="1"/>
          <p:nvPr/>
        </p:nvSpPr>
        <p:spPr>
          <a:xfrm flipH="1">
            <a:off x="1010200" y="1618541"/>
            <a:ext cx="35618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Coursera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</a:t>
            </a:r>
            <a:r>
              <a:rPr lang="it-IT" sz="2000" dirty="0"/>
              <a:t>è una piattaforma in grado di offrire informazioni sui salari medi per ogni lavoro in ogni parte del mondo, in base alla propria esperienza.</a:t>
            </a:r>
          </a:p>
        </p:txBody>
      </p:sp>
    </p:spTree>
    <p:extLst>
      <p:ext uri="{BB962C8B-B14F-4D97-AF65-F5344CB8AC3E}">
        <p14:creationId xmlns:p14="http://schemas.microsoft.com/office/powerpoint/2010/main" val="1137602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A7C6F7-B14D-452D-A87B-AAF980D1A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it-IT" b="1" dirty="0"/>
          </a:p>
          <a:p>
            <a:pPr marL="76200" indent="0">
              <a:buNone/>
            </a:pPr>
            <a:endParaRPr lang="it-IT" b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15B44DE-F9B4-4CA2-AA46-226C81A5267A}"/>
              </a:ext>
            </a:extLst>
          </p:cNvPr>
          <p:cNvSpPr txBox="1"/>
          <p:nvPr/>
        </p:nvSpPr>
        <p:spPr>
          <a:xfrm flipH="1">
            <a:off x="1002500" y="1670838"/>
            <a:ext cx="35160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Numbeo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è il più grande database al mondo di informazioni su città e nazioni.</a:t>
            </a:r>
          </a:p>
          <a:p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Fornisce informazioni come il costo della vita, la situazione sanitaria e gli indicatori del mercato immobiliare.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FA09FBE-E81E-4DBB-BFAA-29520D708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575" y="2978944"/>
            <a:ext cx="32099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08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Fonti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2493BD4-292F-45C3-AE90-0486638FEC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95" r="23366"/>
          <a:stretch/>
        </p:blipFill>
        <p:spPr>
          <a:xfrm>
            <a:off x="6619325" y="2717301"/>
            <a:ext cx="1514475" cy="149774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97CD9A-FB03-4367-9942-E0BD74F56619}"/>
              </a:ext>
            </a:extLst>
          </p:cNvPr>
          <p:cNvSpPr txBox="1"/>
          <p:nvPr/>
        </p:nvSpPr>
        <p:spPr>
          <a:xfrm flipH="1">
            <a:off x="1002500" y="1670838"/>
            <a:ext cx="351608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Medium</a:t>
            </a: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è una piattaforma di pubblicazioni online di recente creazione. Al suo interno è possibile trovare risorse e tutorial sugli ultimi trend e tecnologie emergenti.</a:t>
            </a:r>
          </a:p>
        </p:txBody>
      </p:sp>
    </p:spTree>
    <p:extLst>
      <p:ext uri="{BB962C8B-B14F-4D97-AF65-F5344CB8AC3E}">
        <p14:creationId xmlns:p14="http://schemas.microsoft.com/office/powerpoint/2010/main" val="4165264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IS A SLIDE TITLE</a:t>
            </a:r>
            <a:endParaRPr sz="140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»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»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»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8551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ctrTitle" idx="4294967295"/>
          </p:nvPr>
        </p:nvSpPr>
        <p:spPr>
          <a:xfrm>
            <a:off x="1035550" y="2674489"/>
            <a:ext cx="3644125" cy="7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CONCEPT</a:t>
            </a:r>
            <a:endParaRPr sz="4800" dirty="0"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4294967295"/>
          </p:nvPr>
        </p:nvSpPr>
        <p:spPr>
          <a:xfrm>
            <a:off x="1240750" y="3411550"/>
            <a:ext cx="3289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Bring the attention of your audience over a key concept using icons or illustrations</a:t>
            </a:r>
            <a:endParaRPr sz="1400"/>
          </a:p>
        </p:txBody>
      </p:sp>
      <p:sp>
        <p:nvSpPr>
          <p:cNvPr id="121" name="Google Shape;121;p19"/>
          <p:cNvSpPr/>
          <p:nvPr/>
        </p:nvSpPr>
        <p:spPr>
          <a:xfrm>
            <a:off x="6846775" y="3624538"/>
            <a:ext cx="286070" cy="27314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122;p19"/>
          <p:cNvGrpSpPr/>
          <p:nvPr/>
        </p:nvGrpSpPr>
        <p:grpSpPr>
          <a:xfrm>
            <a:off x="6491807" y="2090652"/>
            <a:ext cx="1225623" cy="1225943"/>
            <a:chOff x="6654650" y="3665275"/>
            <a:chExt cx="409100" cy="409125"/>
          </a:xfrm>
        </p:grpSpPr>
        <p:sp>
          <p:nvSpPr>
            <p:cNvPr id="123" name="Google Shape;123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19"/>
          <p:cNvGrpSpPr/>
          <p:nvPr/>
        </p:nvGrpSpPr>
        <p:grpSpPr>
          <a:xfrm rot="1056937">
            <a:off x="5310266" y="3054374"/>
            <a:ext cx="809756" cy="809831"/>
            <a:chOff x="570875" y="4322250"/>
            <a:chExt cx="443300" cy="443325"/>
          </a:xfrm>
        </p:grpSpPr>
        <p:sp>
          <p:nvSpPr>
            <p:cNvPr id="126" name="Google Shape;126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255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255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255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255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9"/>
          <p:cNvSpPr/>
          <p:nvPr/>
        </p:nvSpPr>
        <p:spPr>
          <a:xfrm rot="2466658">
            <a:off x="5401397" y="2328184"/>
            <a:ext cx="397475" cy="37952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9"/>
          <p:cNvSpPr/>
          <p:nvPr/>
        </p:nvSpPr>
        <p:spPr>
          <a:xfrm rot="-1609369">
            <a:off x="5982682" y="2566984"/>
            <a:ext cx="286027" cy="27310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9"/>
          <p:cNvSpPr/>
          <p:nvPr/>
        </p:nvSpPr>
        <p:spPr>
          <a:xfrm rot="2926158">
            <a:off x="7717040" y="2783347"/>
            <a:ext cx="214204" cy="20452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9"/>
          <p:cNvSpPr/>
          <p:nvPr/>
        </p:nvSpPr>
        <p:spPr>
          <a:xfrm rot="-1609285">
            <a:off x="6689918" y="1775009"/>
            <a:ext cx="192987" cy="18427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18</a:t>
            </a:fld>
            <a:endParaRPr>
              <a:solidFill>
                <a:srgbClr val="00BEF2"/>
              </a:solidFill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ctrTitle" idx="4294967295"/>
          </p:nvPr>
        </p:nvSpPr>
        <p:spPr>
          <a:xfrm>
            <a:off x="982352" y="2287085"/>
            <a:ext cx="3289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 dirty="0">
                <a:solidFill>
                  <a:schemeClr val="lt1"/>
                </a:solidFill>
              </a:rPr>
              <a:t>BIG</a:t>
            </a:r>
            <a:endParaRPr sz="9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BEF2"/>
                </a:solidFill>
              </a:rPr>
              <a:t>White</a:t>
            </a:r>
            <a:endParaRPr b="1">
              <a:solidFill>
                <a:srgbClr val="00BEF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BEF2"/>
                </a:solidFill>
              </a:rPr>
              <a:t>Black</a:t>
            </a:r>
            <a:endParaRPr b="1">
              <a:solidFill>
                <a:srgbClr val="00BEF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1154400" y="3221050"/>
            <a:ext cx="6835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1" name="Google Shape;101;p16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1"/>
          </p:nvPr>
        </p:nvSpPr>
        <p:spPr>
          <a:xfrm>
            <a:off x="10102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BEF2"/>
                </a:solidFill>
              </a:rPr>
              <a:t>Yellow</a:t>
            </a:r>
            <a:endParaRPr b="1">
              <a:solidFill>
                <a:srgbClr val="00BEF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body" idx="2"/>
          </p:nvPr>
        </p:nvSpPr>
        <p:spPr>
          <a:xfrm>
            <a:off x="342655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BEF2"/>
                </a:solidFill>
              </a:rPr>
              <a:t>Blue</a:t>
            </a:r>
            <a:endParaRPr b="1">
              <a:solidFill>
                <a:srgbClr val="00BEF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3"/>
          </p:nvPr>
        </p:nvSpPr>
        <p:spPr>
          <a:xfrm>
            <a:off x="58429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BEF2"/>
                </a:solidFill>
              </a:rPr>
              <a:t>Red</a:t>
            </a:r>
            <a:endParaRPr b="1">
              <a:solidFill>
                <a:srgbClr val="00BEF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3258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576" y="1520356"/>
            <a:ext cx="2765700" cy="276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>
            <a:spLocks noGrp="1"/>
          </p:cNvSpPr>
          <p:nvPr>
            <p:ph type="title" idx="4294967295"/>
          </p:nvPr>
        </p:nvSpPr>
        <p:spPr>
          <a:xfrm>
            <a:off x="657225" y="866400"/>
            <a:ext cx="7841400" cy="7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IMAGE.</a:t>
            </a:r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72" name="Google Shape;172;p24"/>
          <p:cNvSpPr/>
          <p:nvPr/>
        </p:nvSpPr>
        <p:spPr>
          <a:xfrm>
            <a:off x="3516725" y="1732325"/>
            <a:ext cx="2133000" cy="2133000"/>
          </a:xfrm>
          <a:prstGeom prst="ellipse">
            <a:avLst/>
          </a:prstGeom>
          <a:solidFill>
            <a:srgbClr val="2551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Gray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3" name="Google Shape;173;p24"/>
          <p:cNvSpPr/>
          <p:nvPr/>
        </p:nvSpPr>
        <p:spPr>
          <a:xfrm>
            <a:off x="1694600" y="1732325"/>
            <a:ext cx="2133000" cy="2133000"/>
          </a:xfrm>
          <a:prstGeom prst="ellipse">
            <a:avLst/>
          </a:prstGeom>
          <a:noFill/>
          <a:ln w="114300" cap="flat" cmpd="sng">
            <a:solidFill>
              <a:srgbClr val="00BE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White</a:t>
            </a:r>
            <a:endParaRPr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4" name="Google Shape;174;p24"/>
          <p:cNvSpPr/>
          <p:nvPr/>
        </p:nvSpPr>
        <p:spPr>
          <a:xfrm>
            <a:off x="5338850" y="1732325"/>
            <a:ext cx="2133000" cy="2133000"/>
          </a:xfrm>
          <a:prstGeom prst="ellipse">
            <a:avLst/>
          </a:prstGeom>
          <a:noFill/>
          <a:ln w="114300" cap="flat" cmpd="sng">
            <a:solidFill>
              <a:srgbClr val="00BE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Black</a:t>
            </a:r>
            <a:endParaRPr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5" name="Google Shape;175;p2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/>
          <p:nvPr/>
        </p:nvSpPr>
        <p:spPr>
          <a:xfrm>
            <a:off x="1698577" y="1506550"/>
            <a:ext cx="5804297" cy="2765039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6"/>
          <p:cNvSpPr txBox="1">
            <a:spLocks noGrp="1"/>
          </p:cNvSpPr>
          <p:nvPr>
            <p:ph type="title" idx="4294967295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EF2"/>
                </a:solidFill>
              </a:rPr>
              <a:t>MAPS</a:t>
            </a:r>
            <a:endParaRPr>
              <a:solidFill>
                <a:srgbClr val="00BEF2"/>
              </a:solidFill>
            </a:endParaRPr>
          </a:p>
        </p:txBody>
      </p:sp>
      <p:sp>
        <p:nvSpPr>
          <p:cNvPr id="189" name="Google Shape;189;p26"/>
          <p:cNvSpPr/>
          <p:nvPr/>
        </p:nvSpPr>
        <p:spPr>
          <a:xfrm>
            <a:off x="2699375" y="2079825"/>
            <a:ext cx="5835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2551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office</a:t>
            </a:r>
            <a:endParaRPr sz="8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Google Shape;190;p2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24</a:t>
            </a:fld>
            <a:endParaRPr>
              <a:solidFill>
                <a:srgbClr val="00BEF2"/>
              </a:solidFill>
            </a:endParaRPr>
          </a:p>
        </p:txBody>
      </p:sp>
      <p:cxnSp>
        <p:nvCxnSpPr>
          <p:cNvPr id="191" name="Google Shape;191;p26"/>
          <p:cNvCxnSpPr/>
          <p:nvPr/>
        </p:nvCxnSpPr>
        <p:spPr>
          <a:xfrm rot="10800000">
            <a:off x="1654350" y="2475025"/>
            <a:ext cx="5751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192" name="Google Shape;192;p26"/>
          <p:cNvCxnSpPr/>
          <p:nvPr/>
        </p:nvCxnSpPr>
        <p:spPr>
          <a:xfrm rot="10800000">
            <a:off x="1667375" y="3618825"/>
            <a:ext cx="17382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193" name="Google Shape;193;p26"/>
          <p:cNvCxnSpPr/>
          <p:nvPr/>
        </p:nvCxnSpPr>
        <p:spPr>
          <a:xfrm>
            <a:off x="4620475" y="3806239"/>
            <a:ext cx="6009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194" name="Google Shape;194;p26"/>
          <p:cNvCxnSpPr/>
          <p:nvPr/>
        </p:nvCxnSpPr>
        <p:spPr>
          <a:xfrm rot="10800000">
            <a:off x="3709350" y="2294075"/>
            <a:ext cx="4200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195" name="Google Shape;195;p26"/>
          <p:cNvCxnSpPr/>
          <p:nvPr/>
        </p:nvCxnSpPr>
        <p:spPr>
          <a:xfrm>
            <a:off x="6126150" y="2714125"/>
            <a:ext cx="13830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196" name="Google Shape;196;p26"/>
          <p:cNvCxnSpPr/>
          <p:nvPr/>
        </p:nvCxnSpPr>
        <p:spPr>
          <a:xfrm>
            <a:off x="6681900" y="3916100"/>
            <a:ext cx="801300" cy="0"/>
          </a:xfrm>
          <a:prstGeom prst="straightConnector1">
            <a:avLst/>
          </a:prstGeom>
          <a:noFill/>
          <a:ln w="19050" cap="rnd" cmpd="sng">
            <a:solidFill>
              <a:srgbClr val="25516C"/>
            </a:solidFill>
            <a:prstDash val="solid"/>
            <a:round/>
            <a:headEnd type="none" w="sm" len="sm"/>
            <a:tailEnd type="oval" w="sm" len="sm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516C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>
            <a:spLocks noGrp="1"/>
          </p:cNvSpPr>
          <p:nvPr>
            <p:ph type="ctrTitle" idx="4294967295"/>
          </p:nvPr>
        </p:nvSpPr>
        <p:spPr>
          <a:xfrm>
            <a:off x="1377575" y="2040550"/>
            <a:ext cx="638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00BEF2"/>
                </a:solidFill>
              </a:rPr>
              <a:t>89,526,124</a:t>
            </a:r>
            <a:endParaRPr sz="7200">
              <a:solidFill>
                <a:srgbClr val="00BEF2"/>
              </a:solidFill>
            </a:endParaRP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4294967295"/>
          </p:nvPr>
        </p:nvSpPr>
        <p:spPr>
          <a:xfrm>
            <a:off x="1377575" y="2916255"/>
            <a:ext cx="6388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Whoa! That’s a big number, aren’t you proud?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3" name="Google Shape;203;p2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ctrTitle" idx="4294967295"/>
          </p:nvPr>
        </p:nvSpPr>
        <p:spPr>
          <a:xfrm>
            <a:off x="1163200" y="800400"/>
            <a:ext cx="68175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BEF2"/>
                </a:solidFill>
              </a:rPr>
              <a:t>89,526,124$</a:t>
            </a:r>
            <a:endParaRPr sz="3600">
              <a:solidFill>
                <a:srgbClr val="00BEF2"/>
              </a:solidFill>
            </a:endParaRPr>
          </a:p>
        </p:txBody>
      </p:sp>
      <p:sp>
        <p:nvSpPr>
          <p:cNvPr id="209" name="Google Shape;209;p28"/>
          <p:cNvSpPr txBox="1">
            <a:spLocks noGrp="1"/>
          </p:cNvSpPr>
          <p:nvPr>
            <p:ph type="subTitle" idx="4294967295"/>
          </p:nvPr>
        </p:nvSpPr>
        <p:spPr>
          <a:xfrm>
            <a:off x="1163200" y="1411308"/>
            <a:ext cx="68175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10" name="Google Shape;210;p28"/>
          <p:cNvSpPr txBox="1">
            <a:spLocks noGrp="1"/>
          </p:cNvSpPr>
          <p:nvPr>
            <p:ph type="ctrTitle" idx="4294967295"/>
          </p:nvPr>
        </p:nvSpPr>
        <p:spPr>
          <a:xfrm>
            <a:off x="1163200" y="3124493"/>
            <a:ext cx="68175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BEF2"/>
                </a:solidFill>
              </a:rPr>
              <a:t>100%</a:t>
            </a:r>
            <a:endParaRPr sz="3600">
              <a:solidFill>
                <a:srgbClr val="00BEF2"/>
              </a:solidFill>
            </a:endParaRPr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4294967295"/>
          </p:nvPr>
        </p:nvSpPr>
        <p:spPr>
          <a:xfrm>
            <a:off x="1163200" y="3735401"/>
            <a:ext cx="68175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12" name="Google Shape;212;p28"/>
          <p:cNvSpPr txBox="1">
            <a:spLocks noGrp="1"/>
          </p:cNvSpPr>
          <p:nvPr>
            <p:ph type="ctrTitle" idx="4294967295"/>
          </p:nvPr>
        </p:nvSpPr>
        <p:spPr>
          <a:xfrm>
            <a:off x="1163200" y="1962447"/>
            <a:ext cx="68175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BEF2"/>
                </a:solidFill>
              </a:rPr>
              <a:t>185,244 users</a:t>
            </a:r>
            <a:endParaRPr sz="3600">
              <a:solidFill>
                <a:srgbClr val="00BEF2"/>
              </a:solidFill>
            </a:endParaRPr>
          </a:p>
        </p:txBody>
      </p:sp>
      <p:sp>
        <p:nvSpPr>
          <p:cNvPr id="213" name="Google Shape;213;p28"/>
          <p:cNvSpPr txBox="1">
            <a:spLocks noGrp="1"/>
          </p:cNvSpPr>
          <p:nvPr>
            <p:ph type="subTitle" idx="4294967295"/>
          </p:nvPr>
        </p:nvSpPr>
        <p:spPr>
          <a:xfrm>
            <a:off x="1163200" y="2573355"/>
            <a:ext cx="68175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214" name="Google Shape;214;p28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1010200" y="2137850"/>
            <a:ext cx="2551500" cy="1325100"/>
          </a:xfrm>
          <a:prstGeom prst="homePlate">
            <a:avLst>
              <a:gd name="adj" fmla="val 30129"/>
            </a:avLst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3223033" y="2137850"/>
            <a:ext cx="2600700" cy="1325100"/>
          </a:xfrm>
          <a:prstGeom prst="chevron">
            <a:avLst>
              <a:gd name="adj" fmla="val 29853"/>
            </a:avLst>
          </a:prstGeom>
          <a:solidFill>
            <a:srgbClr val="2D8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second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5484936" y="2137850"/>
            <a:ext cx="2600700" cy="1325100"/>
          </a:xfrm>
          <a:prstGeom prst="chevron">
            <a:avLst>
              <a:gd name="adj" fmla="val 29853"/>
            </a:avLst>
          </a:prstGeom>
          <a:solidFill>
            <a:srgbClr val="2551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last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3" name="Google Shape;223;p29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>
            <a:spLocks noGrp="1"/>
          </p:cNvSpPr>
          <p:nvPr>
            <p:ph type="body" idx="1"/>
          </p:nvPr>
        </p:nvSpPr>
        <p:spPr>
          <a:xfrm>
            <a:off x="1010200" y="14584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29" name="Google Shape;229;p30"/>
          <p:cNvSpPr txBox="1">
            <a:spLocks noGrp="1"/>
          </p:cNvSpPr>
          <p:nvPr>
            <p:ph type="body" idx="2"/>
          </p:nvPr>
        </p:nvSpPr>
        <p:spPr>
          <a:xfrm>
            <a:off x="3426550" y="14584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30" name="Google Shape;230;p30"/>
          <p:cNvSpPr txBox="1">
            <a:spLocks noGrp="1"/>
          </p:cNvSpPr>
          <p:nvPr>
            <p:ph type="body" idx="3"/>
          </p:nvPr>
        </p:nvSpPr>
        <p:spPr>
          <a:xfrm>
            <a:off x="5842900" y="14584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31" name="Google Shape;231;p30"/>
          <p:cNvSpPr txBox="1">
            <a:spLocks noGrp="1"/>
          </p:cNvSpPr>
          <p:nvPr>
            <p:ph type="body" idx="1"/>
          </p:nvPr>
        </p:nvSpPr>
        <p:spPr>
          <a:xfrm>
            <a:off x="1010200" y="28300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32" name="Google Shape;232;p30"/>
          <p:cNvSpPr txBox="1">
            <a:spLocks noGrp="1"/>
          </p:cNvSpPr>
          <p:nvPr>
            <p:ph type="body" idx="2"/>
          </p:nvPr>
        </p:nvSpPr>
        <p:spPr>
          <a:xfrm>
            <a:off x="3426550" y="28300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33" name="Google Shape;233;p30"/>
          <p:cNvSpPr txBox="1">
            <a:spLocks noGrp="1"/>
          </p:cNvSpPr>
          <p:nvPr>
            <p:ph type="body" idx="3"/>
          </p:nvPr>
        </p:nvSpPr>
        <p:spPr>
          <a:xfrm>
            <a:off x="5842900" y="2830023"/>
            <a:ext cx="2298600" cy="13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34" name="Google Shape;234;p3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grpSp>
        <p:nvGrpSpPr>
          <p:cNvPr id="235" name="Google Shape;235;p30"/>
          <p:cNvGrpSpPr/>
          <p:nvPr/>
        </p:nvGrpSpPr>
        <p:grpSpPr>
          <a:xfrm>
            <a:off x="1877688" y="1528635"/>
            <a:ext cx="351407" cy="374423"/>
            <a:chOff x="5970800" y="1619250"/>
            <a:chExt cx="428650" cy="456725"/>
          </a:xfrm>
        </p:grpSpPr>
        <p:sp>
          <p:nvSpPr>
            <p:cNvPr id="236" name="Google Shape;236;p30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" name="Google Shape;241;p30"/>
          <p:cNvSpPr/>
          <p:nvPr/>
        </p:nvSpPr>
        <p:spPr>
          <a:xfrm>
            <a:off x="1858400" y="2929177"/>
            <a:ext cx="313369" cy="330379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" name="Google Shape;242;p30"/>
          <p:cNvGrpSpPr/>
          <p:nvPr/>
        </p:nvGrpSpPr>
        <p:grpSpPr>
          <a:xfrm>
            <a:off x="4080703" y="1579712"/>
            <a:ext cx="344398" cy="318369"/>
            <a:chOff x="5975075" y="2327500"/>
            <a:chExt cx="420100" cy="388350"/>
          </a:xfrm>
        </p:grpSpPr>
        <p:sp>
          <p:nvSpPr>
            <p:cNvPr id="243" name="Google Shape;243;p30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30"/>
          <p:cNvSpPr/>
          <p:nvPr/>
        </p:nvSpPr>
        <p:spPr>
          <a:xfrm>
            <a:off x="6441793" y="2892963"/>
            <a:ext cx="384445" cy="384425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" name="Google Shape;246;p30"/>
          <p:cNvGrpSpPr/>
          <p:nvPr/>
        </p:nvGrpSpPr>
        <p:grpSpPr>
          <a:xfrm>
            <a:off x="4060220" y="2930947"/>
            <a:ext cx="385429" cy="326383"/>
            <a:chOff x="5275975" y="4344850"/>
            <a:chExt cx="470150" cy="398125"/>
          </a:xfrm>
        </p:grpSpPr>
        <p:sp>
          <p:nvSpPr>
            <p:cNvPr id="247" name="Google Shape;247;p30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0"/>
          <p:cNvGrpSpPr/>
          <p:nvPr/>
        </p:nvGrpSpPr>
        <p:grpSpPr>
          <a:xfrm>
            <a:off x="6454943" y="1566700"/>
            <a:ext cx="211262" cy="344398"/>
            <a:chOff x="6730350" y="2315900"/>
            <a:chExt cx="257700" cy="420100"/>
          </a:xfrm>
        </p:grpSpPr>
        <p:sp>
          <p:nvSpPr>
            <p:cNvPr id="251" name="Google Shape;251;p30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00B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body" idx="1"/>
          </p:nvPr>
        </p:nvSpPr>
        <p:spPr>
          <a:xfrm>
            <a:off x="782250" y="3825200"/>
            <a:ext cx="7609200" cy="6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262" name="Google Shape;262;p31"/>
          <p:cNvSpPr txBox="1">
            <a:spLocks noGrp="1"/>
          </p:cNvSpPr>
          <p:nvPr>
            <p:ph type="sldNum" idx="12"/>
          </p:nvPr>
        </p:nvSpPr>
        <p:spPr>
          <a:xfrm>
            <a:off x="7842625" y="648725"/>
            <a:ext cx="548700" cy="4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263" name="Google Shape;263;p31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3306" y="758525"/>
            <a:ext cx="3637387" cy="301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Introduzione al problema</a:t>
            </a:r>
            <a:endParaRPr sz="1400"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976328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it-IT" sz="2000" dirty="0"/>
              <a:t>Al giorno d'oggi esistono molte piattaforme che hanno dato notevole slancio al mondo del lavoro e aperto ulteriormente il mercato dietro ad esso.</a:t>
            </a:r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>
            <a:spLocks noGrp="1"/>
          </p:cNvSpPr>
          <p:nvPr>
            <p:ph type="body" idx="4294967295"/>
          </p:nvPr>
        </p:nvSpPr>
        <p:spPr>
          <a:xfrm>
            <a:off x="1026150" y="2166175"/>
            <a:ext cx="2378100" cy="19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ANDROID PROJECT</a:t>
            </a:r>
            <a:endParaRPr sz="1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69" name="Google Shape;269;p3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30</a:t>
            </a:fld>
            <a:endParaRPr>
              <a:solidFill>
                <a:srgbClr val="00BEF2"/>
              </a:solidFill>
            </a:endParaRPr>
          </a:p>
        </p:txBody>
      </p:sp>
      <p:pic>
        <p:nvPicPr>
          <p:cNvPr id="270" name="Google Shape;270;p32" descr="androi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469" y="489800"/>
            <a:ext cx="3691917" cy="4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31</a:t>
            </a:fld>
            <a:endParaRPr>
              <a:solidFill>
                <a:srgbClr val="00BEF2"/>
              </a:solidFill>
            </a:endParaRPr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4294967295"/>
          </p:nvPr>
        </p:nvSpPr>
        <p:spPr>
          <a:xfrm>
            <a:off x="1026150" y="2166175"/>
            <a:ext cx="2378100" cy="19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iPHONE PROJECT</a:t>
            </a:r>
            <a:endParaRPr sz="1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pic>
        <p:nvPicPr>
          <p:cNvPr id="277" name="Google Shape;277;p33" descr="ipho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8174" y="489800"/>
            <a:ext cx="3764308" cy="4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4"/>
          <p:cNvSpPr/>
          <p:nvPr/>
        </p:nvSpPr>
        <p:spPr>
          <a:xfrm>
            <a:off x="4456275" y="348951"/>
            <a:ext cx="2604888" cy="3683969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25516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4"/>
          <p:cNvSpPr/>
          <p:nvPr/>
        </p:nvSpPr>
        <p:spPr>
          <a:xfrm>
            <a:off x="4636020" y="687919"/>
            <a:ext cx="2255400" cy="30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Place your screenshot here</a:t>
            </a:r>
            <a:endParaRPr sz="10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4" name="Google Shape;284;p3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32</a:t>
            </a:fld>
            <a:endParaRPr>
              <a:solidFill>
                <a:srgbClr val="00BEF2"/>
              </a:solidFill>
            </a:endParaRPr>
          </a:p>
        </p:txBody>
      </p:sp>
      <p:sp>
        <p:nvSpPr>
          <p:cNvPr id="285" name="Google Shape;285;p34"/>
          <p:cNvSpPr txBox="1">
            <a:spLocks noGrp="1"/>
          </p:cNvSpPr>
          <p:nvPr>
            <p:ph type="body" idx="4294967295"/>
          </p:nvPr>
        </p:nvSpPr>
        <p:spPr>
          <a:xfrm>
            <a:off x="1026150" y="2166175"/>
            <a:ext cx="2378100" cy="19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TABLET PROJECT</a:t>
            </a:r>
            <a:endParaRPr sz="1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/>
          <p:nvPr/>
        </p:nvSpPr>
        <p:spPr>
          <a:xfrm>
            <a:off x="3789550" y="970219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25516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/>
          <p:cNvSpPr/>
          <p:nvPr/>
        </p:nvSpPr>
        <p:spPr>
          <a:xfrm>
            <a:off x="3950875" y="1129600"/>
            <a:ext cx="3532500" cy="225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Place your screenshot here</a:t>
            </a:r>
            <a:endParaRPr sz="10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2" name="Google Shape;292;p3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33</a:t>
            </a:fld>
            <a:endParaRPr>
              <a:solidFill>
                <a:srgbClr val="00BEF2"/>
              </a:solidFill>
            </a:endParaRPr>
          </a:p>
        </p:txBody>
      </p:sp>
      <p:sp>
        <p:nvSpPr>
          <p:cNvPr id="293" name="Google Shape;293;p35"/>
          <p:cNvSpPr txBox="1">
            <a:spLocks noGrp="1"/>
          </p:cNvSpPr>
          <p:nvPr>
            <p:ph type="body" idx="4294967295"/>
          </p:nvPr>
        </p:nvSpPr>
        <p:spPr>
          <a:xfrm>
            <a:off x="1026150" y="2166175"/>
            <a:ext cx="2378100" cy="19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DESKTOP PROJECT</a:t>
            </a:r>
            <a:endParaRPr sz="1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57300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Any questions?</a:t>
            </a:r>
            <a:endParaRPr sz="36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»"/>
            </a:pPr>
            <a:r>
              <a:rPr lang="en"/>
              <a:t>@username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»"/>
            </a:pPr>
            <a:r>
              <a:rPr lang="en"/>
              <a:t>user@mail.me</a:t>
            </a:r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300" name="Google Shape;300;p3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301" name="Google Shape;301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6675" y="1571425"/>
            <a:ext cx="2665025" cy="26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07" name="Google Shape;307;p37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5516C"/>
                </a:solidFill>
              </a:rPr>
              <a:t>Special thanks to all the people who made and released these awesome resources for free:</a:t>
            </a:r>
            <a:endParaRPr sz="1800">
              <a:solidFill>
                <a:srgbClr val="25516C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BEF2"/>
              </a:buClr>
              <a:buSzPts val="1800"/>
              <a:buChar char="»"/>
            </a:pPr>
            <a:r>
              <a:rPr lang="en" sz="1800">
                <a:solidFill>
                  <a:srgbClr val="25516C"/>
                </a:solidFill>
              </a:rPr>
              <a:t>Presentation template by </a:t>
            </a:r>
            <a:r>
              <a:rPr lang="en" sz="1800" u="sng">
                <a:solidFill>
                  <a:srgbClr val="25516C"/>
                </a:solidFill>
                <a:hlinkClick r:id="rId3"/>
              </a:rPr>
              <a:t>SlidesCarnival</a:t>
            </a:r>
            <a:endParaRPr sz="1800">
              <a:solidFill>
                <a:srgbClr val="25516C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1800"/>
              <a:buChar char="»"/>
            </a:pPr>
            <a:r>
              <a:rPr lang="en" sz="1800">
                <a:solidFill>
                  <a:srgbClr val="25516C"/>
                </a:solidFill>
              </a:rPr>
              <a:t>Photographs by </a:t>
            </a:r>
            <a:r>
              <a:rPr lang="en" sz="1800" u="sng">
                <a:solidFill>
                  <a:srgbClr val="25516C"/>
                </a:solidFill>
                <a:hlinkClick r:id="rId4"/>
              </a:rPr>
              <a:t>Unsplash</a:t>
            </a:r>
            <a:endParaRPr sz="1800">
              <a:solidFill>
                <a:srgbClr val="25516C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1800"/>
              <a:buChar char="»"/>
            </a:pPr>
            <a:r>
              <a:rPr lang="en" sz="1800">
                <a:solidFill>
                  <a:srgbClr val="25516C"/>
                </a:solidFill>
              </a:rPr>
              <a:t>Diverse device hand photos by </a:t>
            </a:r>
            <a:r>
              <a:rPr lang="en" sz="1800" u="sng">
                <a:solidFill>
                  <a:srgbClr val="25516C"/>
                </a:solidFill>
                <a:hlinkClick r:id="rId5"/>
              </a:rPr>
              <a:t>Facebook Design Resources</a:t>
            </a:r>
            <a:endParaRPr sz="1800">
              <a:solidFill>
                <a:srgbClr val="25516C"/>
              </a:solidFill>
            </a:endParaRPr>
          </a:p>
        </p:txBody>
      </p:sp>
      <p:sp>
        <p:nvSpPr>
          <p:cNvPr id="308" name="Google Shape;308;p3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 and colors: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»"/>
            </a:pPr>
            <a:r>
              <a:rPr lang="en" sz="1400"/>
              <a:t>Titles: </a:t>
            </a:r>
            <a:r>
              <a:rPr lang="en" sz="1400" b="1"/>
              <a:t>Montserrat</a:t>
            </a:r>
            <a:endParaRPr sz="14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»"/>
            </a:pPr>
            <a:r>
              <a:rPr lang="en" sz="1400"/>
              <a:t>Body copy: </a:t>
            </a:r>
            <a:r>
              <a:rPr lang="en" sz="1400" b="1"/>
              <a:t>Source Sans Pro</a:t>
            </a:r>
            <a:endParaRPr sz="1400" b="1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00BEF2"/>
                </a:solidFill>
                <a:hlinkClick r:id="rId3"/>
              </a:rPr>
              <a:t>https://www.fontsquirrel.com/fonts/montserrat</a:t>
            </a:r>
            <a:endParaRPr sz="1400">
              <a:solidFill>
                <a:srgbClr val="00BEF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00BEF2"/>
                </a:solidFill>
                <a:hlinkClick r:id="rId4"/>
              </a:rPr>
              <a:t>https://www.fontsquirrel.com/fonts/source-sans-pro</a:t>
            </a:r>
            <a:endParaRPr sz="1400">
              <a:solidFill>
                <a:srgbClr val="00BEF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»"/>
            </a:pPr>
            <a:r>
              <a:rPr lang="en" sz="1400"/>
              <a:t>Sky Blue </a:t>
            </a:r>
            <a:r>
              <a:rPr lang="en" sz="1400" b="1">
                <a:solidFill>
                  <a:srgbClr val="00BEF2"/>
                </a:solidFill>
              </a:rPr>
              <a:t>#00bef2 </a:t>
            </a:r>
            <a:r>
              <a:rPr lang="en" sz="1400"/>
              <a:t>/ Navy Blue </a:t>
            </a:r>
            <a:r>
              <a:rPr lang="en" sz="1400" b="1">
                <a:solidFill>
                  <a:srgbClr val="25516C"/>
                </a:solidFill>
              </a:rPr>
              <a:t>#25516c</a:t>
            </a:r>
            <a:endParaRPr sz="1400" b="1">
              <a:solidFill>
                <a:srgbClr val="25516C"/>
              </a:solidFill>
            </a:endParaRPr>
          </a:p>
        </p:txBody>
      </p:sp>
      <p:sp>
        <p:nvSpPr>
          <p:cNvPr id="315" name="Google Shape;315;p38"/>
          <p:cNvSpPr txBox="1"/>
          <p:nvPr/>
        </p:nvSpPr>
        <p:spPr>
          <a:xfrm>
            <a:off x="639750" y="4552650"/>
            <a:ext cx="78579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6" name="Google Shape;316;p3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EF2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39"/>
          <p:cNvGrpSpPr/>
          <p:nvPr/>
        </p:nvGrpSpPr>
        <p:grpSpPr>
          <a:xfrm>
            <a:off x="954296" y="955055"/>
            <a:ext cx="270461" cy="331443"/>
            <a:chOff x="584925" y="238125"/>
            <a:chExt cx="415200" cy="525100"/>
          </a:xfrm>
        </p:grpSpPr>
        <p:sp>
          <p:nvSpPr>
            <p:cNvPr id="322" name="Google Shape;322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39"/>
          <p:cNvGrpSpPr/>
          <p:nvPr/>
        </p:nvGrpSpPr>
        <p:grpSpPr>
          <a:xfrm>
            <a:off x="1383829" y="1003216"/>
            <a:ext cx="289564" cy="233576"/>
            <a:chOff x="1244325" y="314425"/>
            <a:chExt cx="444525" cy="370050"/>
          </a:xfrm>
        </p:grpSpPr>
        <p:sp>
          <p:nvSpPr>
            <p:cNvPr id="329" name="Google Shape;329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39"/>
          <p:cNvGrpSpPr/>
          <p:nvPr/>
        </p:nvGrpSpPr>
        <p:grpSpPr>
          <a:xfrm>
            <a:off x="1829289" y="1002064"/>
            <a:ext cx="276845" cy="235879"/>
            <a:chOff x="1928175" y="312600"/>
            <a:chExt cx="425000" cy="373700"/>
          </a:xfrm>
        </p:grpSpPr>
        <p:sp>
          <p:nvSpPr>
            <p:cNvPr id="332" name="Google Shape;332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2293522" y="993590"/>
            <a:ext cx="226720" cy="252827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9"/>
          <p:cNvSpPr/>
          <p:nvPr/>
        </p:nvSpPr>
        <p:spPr>
          <a:xfrm>
            <a:off x="2748139" y="994363"/>
            <a:ext cx="195713" cy="25128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39"/>
          <p:cNvGrpSpPr/>
          <p:nvPr/>
        </p:nvGrpSpPr>
        <p:grpSpPr>
          <a:xfrm>
            <a:off x="3125885" y="989740"/>
            <a:ext cx="318209" cy="260544"/>
            <a:chOff x="3918650" y="293075"/>
            <a:chExt cx="488500" cy="412775"/>
          </a:xfrm>
        </p:grpSpPr>
        <p:sp>
          <p:nvSpPr>
            <p:cNvPr id="337" name="Google Shape;337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9"/>
          <p:cNvGrpSpPr/>
          <p:nvPr/>
        </p:nvGrpSpPr>
        <p:grpSpPr>
          <a:xfrm>
            <a:off x="3593215" y="970078"/>
            <a:ext cx="261733" cy="299852"/>
            <a:chOff x="4636075" y="261925"/>
            <a:chExt cx="401800" cy="475050"/>
          </a:xfrm>
        </p:grpSpPr>
        <p:sp>
          <p:nvSpPr>
            <p:cNvPr id="341" name="Google Shape;341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39"/>
          <p:cNvSpPr/>
          <p:nvPr/>
        </p:nvSpPr>
        <p:spPr>
          <a:xfrm>
            <a:off x="4013378" y="993196"/>
            <a:ext cx="299905" cy="253616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39"/>
          <p:cNvGrpSpPr/>
          <p:nvPr/>
        </p:nvGrpSpPr>
        <p:grpSpPr>
          <a:xfrm>
            <a:off x="4471009" y="995136"/>
            <a:ext cx="262514" cy="249356"/>
            <a:chOff x="5983625" y="301625"/>
            <a:chExt cx="403000" cy="395050"/>
          </a:xfrm>
        </p:grpSpPr>
        <p:sp>
          <p:nvSpPr>
            <p:cNvPr id="347" name="Google Shape;347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39"/>
          <p:cNvGrpSpPr/>
          <p:nvPr/>
        </p:nvGrpSpPr>
        <p:grpSpPr>
          <a:xfrm>
            <a:off x="4912088" y="993195"/>
            <a:ext cx="258541" cy="250145"/>
            <a:chOff x="6660750" y="298550"/>
            <a:chExt cx="396900" cy="396300"/>
          </a:xfrm>
        </p:grpSpPr>
        <p:sp>
          <p:nvSpPr>
            <p:cNvPr id="368" name="Google Shape;368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39"/>
          <p:cNvGrpSpPr/>
          <p:nvPr/>
        </p:nvGrpSpPr>
        <p:grpSpPr>
          <a:xfrm>
            <a:off x="954296" y="1387080"/>
            <a:ext cx="270461" cy="317194"/>
            <a:chOff x="584925" y="922575"/>
            <a:chExt cx="415200" cy="502525"/>
          </a:xfrm>
        </p:grpSpPr>
        <p:sp>
          <p:nvSpPr>
            <p:cNvPr id="371" name="Google Shape;371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39"/>
          <p:cNvGrpSpPr/>
          <p:nvPr/>
        </p:nvGrpSpPr>
        <p:grpSpPr>
          <a:xfrm>
            <a:off x="1385425" y="1379758"/>
            <a:ext cx="286388" cy="330686"/>
            <a:chOff x="1246775" y="910975"/>
            <a:chExt cx="439650" cy="523900"/>
          </a:xfrm>
        </p:grpSpPr>
        <p:sp>
          <p:nvSpPr>
            <p:cNvPr id="375" name="Google Shape;375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39"/>
          <p:cNvGrpSpPr/>
          <p:nvPr/>
        </p:nvGrpSpPr>
        <p:grpSpPr>
          <a:xfrm>
            <a:off x="1828100" y="1432937"/>
            <a:ext cx="279223" cy="225086"/>
            <a:chOff x="1926350" y="995225"/>
            <a:chExt cx="428650" cy="356600"/>
          </a:xfrm>
        </p:grpSpPr>
        <p:sp>
          <p:nvSpPr>
            <p:cNvPr id="379" name="Google Shape;379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2270445" y="1414049"/>
            <a:ext cx="272871" cy="262863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9"/>
          <p:cNvSpPr/>
          <p:nvPr/>
        </p:nvSpPr>
        <p:spPr>
          <a:xfrm>
            <a:off x="2709965" y="1427162"/>
            <a:ext cx="272057" cy="236653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9"/>
          <p:cNvSpPr/>
          <p:nvPr/>
        </p:nvSpPr>
        <p:spPr>
          <a:xfrm>
            <a:off x="3153051" y="1429087"/>
            <a:ext cx="264110" cy="23278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9"/>
          <p:cNvSpPr/>
          <p:nvPr/>
        </p:nvSpPr>
        <p:spPr>
          <a:xfrm>
            <a:off x="3600909" y="1431391"/>
            <a:ext cx="246620" cy="2281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" name="Google Shape;387;p39"/>
          <p:cNvGrpSpPr/>
          <p:nvPr/>
        </p:nvGrpSpPr>
        <p:grpSpPr>
          <a:xfrm>
            <a:off x="4027145" y="1415989"/>
            <a:ext cx="272057" cy="263999"/>
            <a:chOff x="5302225" y="968375"/>
            <a:chExt cx="417650" cy="418250"/>
          </a:xfrm>
        </p:grpSpPr>
        <p:sp>
          <p:nvSpPr>
            <p:cNvPr id="388" name="Google Shape;388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39"/>
          <p:cNvGrpSpPr/>
          <p:nvPr/>
        </p:nvGrpSpPr>
        <p:grpSpPr>
          <a:xfrm>
            <a:off x="4433619" y="1386307"/>
            <a:ext cx="337295" cy="318346"/>
            <a:chOff x="5926225" y="921350"/>
            <a:chExt cx="517800" cy="504350"/>
          </a:xfrm>
        </p:grpSpPr>
        <p:sp>
          <p:nvSpPr>
            <p:cNvPr id="391" name="Google Shape;391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39"/>
          <p:cNvGrpSpPr/>
          <p:nvPr/>
        </p:nvGrpSpPr>
        <p:grpSpPr>
          <a:xfrm>
            <a:off x="4883850" y="1392477"/>
            <a:ext cx="315017" cy="306022"/>
            <a:chOff x="6617400" y="931125"/>
            <a:chExt cx="483600" cy="484825"/>
          </a:xfrm>
        </p:grpSpPr>
        <p:sp>
          <p:nvSpPr>
            <p:cNvPr id="394" name="Google Shape;394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39"/>
          <p:cNvGrpSpPr/>
          <p:nvPr/>
        </p:nvGrpSpPr>
        <p:grpSpPr>
          <a:xfrm>
            <a:off x="937588" y="1867660"/>
            <a:ext cx="303878" cy="206592"/>
            <a:chOff x="559275" y="1683950"/>
            <a:chExt cx="466500" cy="327300"/>
          </a:xfrm>
        </p:grpSpPr>
        <p:sp>
          <p:nvSpPr>
            <p:cNvPr id="397" name="Google Shape;397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39"/>
          <p:cNvGrpSpPr/>
          <p:nvPr/>
        </p:nvGrpSpPr>
        <p:grpSpPr>
          <a:xfrm>
            <a:off x="1376680" y="1826821"/>
            <a:ext cx="303878" cy="288285"/>
            <a:chOff x="1233350" y="1619250"/>
            <a:chExt cx="466500" cy="456725"/>
          </a:xfrm>
        </p:grpSpPr>
        <p:sp>
          <p:nvSpPr>
            <p:cNvPr id="400" name="Google Shape;400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39"/>
          <p:cNvGrpSpPr/>
          <p:nvPr/>
        </p:nvGrpSpPr>
        <p:grpSpPr>
          <a:xfrm>
            <a:off x="1825316" y="1832975"/>
            <a:ext cx="284792" cy="275961"/>
            <a:chOff x="1922075" y="1629000"/>
            <a:chExt cx="437200" cy="437200"/>
          </a:xfrm>
        </p:grpSpPr>
        <p:sp>
          <p:nvSpPr>
            <p:cNvPr id="405" name="Google Shape;405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9"/>
          <p:cNvGrpSpPr/>
          <p:nvPr/>
        </p:nvGrpSpPr>
        <p:grpSpPr>
          <a:xfrm>
            <a:off x="2263219" y="1831823"/>
            <a:ext cx="287170" cy="278265"/>
            <a:chOff x="2594325" y="1627175"/>
            <a:chExt cx="440850" cy="440850"/>
          </a:xfrm>
        </p:grpSpPr>
        <p:sp>
          <p:nvSpPr>
            <p:cNvPr id="408" name="Google Shape;408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39"/>
          <p:cNvSpPr/>
          <p:nvPr/>
        </p:nvSpPr>
        <p:spPr>
          <a:xfrm>
            <a:off x="2715127" y="1844165"/>
            <a:ext cx="261733" cy="253600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2" name="Google Shape;412;p39"/>
          <p:cNvGrpSpPr/>
          <p:nvPr/>
        </p:nvGrpSpPr>
        <p:grpSpPr>
          <a:xfrm>
            <a:off x="3168454" y="1811010"/>
            <a:ext cx="233071" cy="319892"/>
            <a:chOff x="3984000" y="1594200"/>
            <a:chExt cx="357800" cy="506800"/>
          </a:xfrm>
        </p:grpSpPr>
        <p:sp>
          <p:nvSpPr>
            <p:cNvPr id="413" name="Google Shape;413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9"/>
          <p:cNvGrpSpPr/>
          <p:nvPr/>
        </p:nvGrpSpPr>
        <p:grpSpPr>
          <a:xfrm>
            <a:off x="3570546" y="1879605"/>
            <a:ext cx="307070" cy="182701"/>
            <a:chOff x="4601275" y="1702875"/>
            <a:chExt cx="471400" cy="289450"/>
          </a:xfrm>
        </p:grpSpPr>
        <p:sp>
          <p:nvSpPr>
            <p:cNvPr id="416" name="Google Shape;416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39"/>
          <p:cNvGrpSpPr/>
          <p:nvPr/>
        </p:nvGrpSpPr>
        <p:grpSpPr>
          <a:xfrm>
            <a:off x="4024361" y="1834901"/>
            <a:ext cx="277627" cy="272110"/>
            <a:chOff x="5297950" y="1632050"/>
            <a:chExt cx="426200" cy="431100"/>
          </a:xfrm>
        </p:grpSpPr>
        <p:sp>
          <p:nvSpPr>
            <p:cNvPr id="422" name="Google Shape;422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39"/>
          <p:cNvGrpSpPr/>
          <p:nvPr/>
        </p:nvGrpSpPr>
        <p:grpSpPr>
          <a:xfrm>
            <a:off x="4462655" y="1826821"/>
            <a:ext cx="279223" cy="288285"/>
            <a:chOff x="5970800" y="1619250"/>
            <a:chExt cx="428650" cy="456725"/>
          </a:xfrm>
        </p:grpSpPr>
        <p:sp>
          <p:nvSpPr>
            <p:cNvPr id="425" name="Google Shape;425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39"/>
          <p:cNvGrpSpPr/>
          <p:nvPr/>
        </p:nvGrpSpPr>
        <p:grpSpPr>
          <a:xfrm>
            <a:off x="4889029" y="1823350"/>
            <a:ext cx="313014" cy="276718"/>
            <a:chOff x="6625350" y="1613750"/>
            <a:chExt cx="480525" cy="438400"/>
          </a:xfrm>
        </p:grpSpPr>
        <p:sp>
          <p:nvSpPr>
            <p:cNvPr id="431" name="Google Shape;431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39"/>
          <p:cNvGrpSpPr/>
          <p:nvPr/>
        </p:nvGrpSpPr>
        <p:grpSpPr>
          <a:xfrm>
            <a:off x="971395" y="2273490"/>
            <a:ext cx="236263" cy="245900"/>
            <a:chOff x="611175" y="2326900"/>
            <a:chExt cx="362700" cy="389575"/>
          </a:xfrm>
        </p:grpSpPr>
        <p:sp>
          <p:nvSpPr>
            <p:cNvPr id="437" name="Google Shape;437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" name="Google Shape;441;p39"/>
          <p:cNvSpPr/>
          <p:nvPr/>
        </p:nvSpPr>
        <p:spPr>
          <a:xfrm>
            <a:off x="1404158" y="2275796"/>
            <a:ext cx="248998" cy="241276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9"/>
          <p:cNvSpPr/>
          <p:nvPr/>
        </p:nvSpPr>
        <p:spPr>
          <a:xfrm>
            <a:off x="1843270" y="2275796"/>
            <a:ext cx="248998" cy="241276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9"/>
          <p:cNvSpPr/>
          <p:nvPr/>
        </p:nvSpPr>
        <p:spPr>
          <a:xfrm>
            <a:off x="2282383" y="2275796"/>
            <a:ext cx="248998" cy="241276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39"/>
          <p:cNvGrpSpPr/>
          <p:nvPr/>
        </p:nvGrpSpPr>
        <p:grpSpPr>
          <a:xfrm>
            <a:off x="2779470" y="2234182"/>
            <a:ext cx="132853" cy="321439"/>
            <a:chOff x="3386850" y="2264625"/>
            <a:chExt cx="203950" cy="509250"/>
          </a:xfrm>
        </p:grpSpPr>
        <p:sp>
          <p:nvSpPr>
            <p:cNvPr id="445" name="Google Shape;445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39"/>
          <p:cNvGrpSpPr/>
          <p:nvPr/>
        </p:nvGrpSpPr>
        <p:grpSpPr>
          <a:xfrm>
            <a:off x="3669592" y="2275036"/>
            <a:ext cx="108979" cy="239730"/>
            <a:chOff x="4753325" y="2329350"/>
            <a:chExt cx="167300" cy="379800"/>
          </a:xfrm>
        </p:grpSpPr>
        <p:sp>
          <p:nvSpPr>
            <p:cNvPr id="448" name="Google Shape;448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39"/>
          <p:cNvGrpSpPr/>
          <p:nvPr/>
        </p:nvGrpSpPr>
        <p:grpSpPr>
          <a:xfrm>
            <a:off x="3228496" y="2235713"/>
            <a:ext cx="112985" cy="318361"/>
            <a:chOff x="4076175" y="2267050"/>
            <a:chExt cx="173450" cy="504375"/>
          </a:xfrm>
        </p:grpSpPr>
        <p:sp>
          <p:nvSpPr>
            <p:cNvPr id="451" name="Google Shape;451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39"/>
          <p:cNvSpPr/>
          <p:nvPr/>
        </p:nvSpPr>
        <p:spPr>
          <a:xfrm>
            <a:off x="4038833" y="2269247"/>
            <a:ext cx="248998" cy="254374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39"/>
          <p:cNvGrpSpPr/>
          <p:nvPr/>
        </p:nvGrpSpPr>
        <p:grpSpPr>
          <a:xfrm>
            <a:off x="4465440" y="2273869"/>
            <a:ext cx="273653" cy="245127"/>
            <a:chOff x="5975075" y="2327500"/>
            <a:chExt cx="420100" cy="388350"/>
          </a:xfrm>
        </p:grpSpPr>
        <p:sp>
          <p:nvSpPr>
            <p:cNvPr id="455" name="Google Shape;455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39"/>
          <p:cNvGrpSpPr/>
          <p:nvPr/>
        </p:nvGrpSpPr>
        <p:grpSpPr>
          <a:xfrm>
            <a:off x="4957426" y="2266547"/>
            <a:ext cx="167866" cy="265167"/>
            <a:chOff x="6730350" y="2315900"/>
            <a:chExt cx="257700" cy="420100"/>
          </a:xfrm>
        </p:grpSpPr>
        <p:sp>
          <p:nvSpPr>
            <p:cNvPr id="458" name="Google Shape;458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39"/>
          <p:cNvGrpSpPr/>
          <p:nvPr/>
        </p:nvGrpSpPr>
        <p:grpSpPr>
          <a:xfrm>
            <a:off x="1046958" y="2671604"/>
            <a:ext cx="85138" cy="300625"/>
            <a:chOff x="727175" y="2957625"/>
            <a:chExt cx="130700" cy="476275"/>
          </a:xfrm>
        </p:grpSpPr>
        <p:sp>
          <p:nvSpPr>
            <p:cNvPr id="464" name="Google Shape;464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39"/>
          <p:cNvSpPr/>
          <p:nvPr/>
        </p:nvSpPr>
        <p:spPr>
          <a:xfrm>
            <a:off x="1837310" y="2659661"/>
            <a:ext cx="260918" cy="324516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9"/>
          <p:cNvSpPr/>
          <p:nvPr/>
        </p:nvSpPr>
        <p:spPr>
          <a:xfrm>
            <a:off x="1432007" y="2659661"/>
            <a:ext cx="193303" cy="324516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" name="Google Shape;468;p39"/>
          <p:cNvGrpSpPr/>
          <p:nvPr/>
        </p:nvGrpSpPr>
        <p:grpSpPr>
          <a:xfrm>
            <a:off x="2256054" y="2681229"/>
            <a:ext cx="301500" cy="281357"/>
            <a:chOff x="2583325" y="2972875"/>
            <a:chExt cx="462850" cy="445750"/>
          </a:xfrm>
        </p:grpSpPr>
        <p:sp>
          <p:nvSpPr>
            <p:cNvPr id="469" name="Google Shape;469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9"/>
          <p:cNvGrpSpPr/>
          <p:nvPr/>
        </p:nvGrpSpPr>
        <p:grpSpPr>
          <a:xfrm>
            <a:off x="2684805" y="2723251"/>
            <a:ext cx="322182" cy="197329"/>
            <a:chOff x="3241525" y="3039450"/>
            <a:chExt cx="494600" cy="312625"/>
          </a:xfrm>
        </p:grpSpPr>
        <p:sp>
          <p:nvSpPr>
            <p:cNvPr id="472" name="Google Shape;472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9"/>
          <p:cNvSpPr/>
          <p:nvPr/>
        </p:nvSpPr>
        <p:spPr>
          <a:xfrm>
            <a:off x="3585796" y="2687796"/>
            <a:ext cx="276845" cy="26824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5" name="Google Shape;475;p39"/>
          <p:cNvGrpSpPr/>
          <p:nvPr/>
        </p:nvGrpSpPr>
        <p:grpSpPr>
          <a:xfrm>
            <a:off x="3996513" y="2702438"/>
            <a:ext cx="333321" cy="238957"/>
            <a:chOff x="5255200" y="3006475"/>
            <a:chExt cx="511700" cy="378575"/>
          </a:xfrm>
        </p:grpSpPr>
        <p:sp>
          <p:nvSpPr>
            <p:cNvPr id="476" name="Google Shape;476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39"/>
          <p:cNvGrpSpPr/>
          <p:nvPr/>
        </p:nvGrpSpPr>
        <p:grpSpPr>
          <a:xfrm>
            <a:off x="3150149" y="2688567"/>
            <a:ext cx="269680" cy="266698"/>
            <a:chOff x="3955900" y="2984500"/>
            <a:chExt cx="414000" cy="422525"/>
          </a:xfrm>
        </p:grpSpPr>
        <p:sp>
          <p:nvSpPr>
            <p:cNvPr id="479" name="Google Shape;479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39"/>
          <p:cNvSpPr/>
          <p:nvPr/>
        </p:nvSpPr>
        <p:spPr>
          <a:xfrm>
            <a:off x="940389" y="3132540"/>
            <a:ext cx="301484" cy="229709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4497439" y="2675456"/>
            <a:ext cx="210011" cy="292924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39"/>
          <p:cNvGrpSpPr/>
          <p:nvPr/>
        </p:nvGrpSpPr>
        <p:grpSpPr>
          <a:xfrm>
            <a:off x="4938340" y="2684701"/>
            <a:ext cx="206038" cy="283677"/>
            <a:chOff x="6701050" y="2978375"/>
            <a:chExt cx="316300" cy="449425"/>
          </a:xfrm>
        </p:grpSpPr>
        <p:sp>
          <p:nvSpPr>
            <p:cNvPr id="485" name="Google Shape;485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9"/>
          <p:cNvGrpSpPr/>
          <p:nvPr/>
        </p:nvGrpSpPr>
        <p:grpSpPr>
          <a:xfrm>
            <a:off x="1381842" y="3151805"/>
            <a:ext cx="293553" cy="191175"/>
            <a:chOff x="1241275" y="3718400"/>
            <a:chExt cx="450650" cy="302875"/>
          </a:xfrm>
        </p:grpSpPr>
        <p:sp>
          <p:nvSpPr>
            <p:cNvPr id="488" name="Google Shape;488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9"/>
          <p:cNvGrpSpPr/>
          <p:nvPr/>
        </p:nvGrpSpPr>
        <p:grpSpPr>
          <a:xfrm>
            <a:off x="1824925" y="3137161"/>
            <a:ext cx="285574" cy="220841"/>
            <a:chOff x="1921475" y="3695200"/>
            <a:chExt cx="438400" cy="349875"/>
          </a:xfrm>
        </p:grpSpPr>
        <p:sp>
          <p:nvSpPr>
            <p:cNvPr id="493" name="Google Shape;493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2266802" y="3133689"/>
            <a:ext cx="280004" cy="227406"/>
            <a:chOff x="2599825" y="3689700"/>
            <a:chExt cx="429850" cy="360275"/>
          </a:xfrm>
        </p:grpSpPr>
        <p:sp>
          <p:nvSpPr>
            <p:cNvPr id="497" name="Google Shape;497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9"/>
          <p:cNvGrpSpPr/>
          <p:nvPr/>
        </p:nvGrpSpPr>
        <p:grpSpPr>
          <a:xfrm>
            <a:off x="2719411" y="3110177"/>
            <a:ext cx="252971" cy="255920"/>
            <a:chOff x="3294650" y="3652450"/>
            <a:chExt cx="388350" cy="405450"/>
          </a:xfrm>
        </p:grpSpPr>
        <p:sp>
          <p:nvSpPr>
            <p:cNvPr id="500" name="Google Shape;500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39"/>
          <p:cNvGrpSpPr/>
          <p:nvPr/>
        </p:nvGrpSpPr>
        <p:grpSpPr>
          <a:xfrm>
            <a:off x="3137431" y="3142558"/>
            <a:ext cx="295117" cy="209669"/>
            <a:chOff x="3936375" y="3703750"/>
            <a:chExt cx="453050" cy="332175"/>
          </a:xfrm>
        </p:grpSpPr>
        <p:sp>
          <p:nvSpPr>
            <p:cNvPr id="504" name="Google Shape;504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oogle Shape;509;p39"/>
          <p:cNvGrpSpPr/>
          <p:nvPr/>
        </p:nvGrpSpPr>
        <p:grpSpPr>
          <a:xfrm>
            <a:off x="3576523" y="3142558"/>
            <a:ext cx="295117" cy="209669"/>
            <a:chOff x="4610450" y="3703750"/>
            <a:chExt cx="453050" cy="332175"/>
          </a:xfrm>
        </p:grpSpPr>
        <p:sp>
          <p:nvSpPr>
            <p:cNvPr id="510" name="Google Shape;510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39"/>
          <p:cNvGrpSpPr/>
          <p:nvPr/>
        </p:nvGrpSpPr>
        <p:grpSpPr>
          <a:xfrm>
            <a:off x="4025956" y="3121365"/>
            <a:ext cx="274435" cy="252054"/>
            <a:chOff x="5300400" y="3670175"/>
            <a:chExt cx="421300" cy="399325"/>
          </a:xfrm>
        </p:grpSpPr>
        <p:sp>
          <p:nvSpPr>
            <p:cNvPr id="513" name="Google Shape;513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" name="Google Shape;518;p39"/>
          <p:cNvSpPr/>
          <p:nvPr/>
        </p:nvSpPr>
        <p:spPr>
          <a:xfrm>
            <a:off x="4449705" y="3099402"/>
            <a:ext cx="305474" cy="295985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" name="Google Shape;519;p39"/>
          <p:cNvGrpSpPr/>
          <p:nvPr/>
        </p:nvGrpSpPr>
        <p:grpSpPr>
          <a:xfrm>
            <a:off x="4908115" y="3118272"/>
            <a:ext cx="266488" cy="258240"/>
            <a:chOff x="6654650" y="3665275"/>
            <a:chExt cx="409100" cy="409125"/>
          </a:xfrm>
        </p:grpSpPr>
        <p:sp>
          <p:nvSpPr>
            <p:cNvPr id="520" name="Google Shape;520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39"/>
          <p:cNvGrpSpPr/>
          <p:nvPr/>
        </p:nvGrpSpPr>
        <p:grpSpPr>
          <a:xfrm>
            <a:off x="945144" y="3532955"/>
            <a:ext cx="288766" cy="279827"/>
            <a:chOff x="570875" y="4322250"/>
            <a:chExt cx="443300" cy="443325"/>
          </a:xfrm>
        </p:grpSpPr>
        <p:sp>
          <p:nvSpPr>
            <p:cNvPr id="523" name="Google Shape;523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7" name="Google Shape;527;p39"/>
          <p:cNvSpPr/>
          <p:nvPr/>
        </p:nvSpPr>
        <p:spPr>
          <a:xfrm>
            <a:off x="1372336" y="3587305"/>
            <a:ext cx="312639" cy="171134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39"/>
          <p:cNvGrpSpPr/>
          <p:nvPr/>
        </p:nvGrpSpPr>
        <p:grpSpPr>
          <a:xfrm>
            <a:off x="1862706" y="3512157"/>
            <a:ext cx="210011" cy="321423"/>
            <a:chOff x="1979475" y="4289300"/>
            <a:chExt cx="322400" cy="509225"/>
          </a:xfrm>
        </p:grpSpPr>
        <p:sp>
          <p:nvSpPr>
            <p:cNvPr id="529" name="Google Shape;529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39"/>
          <p:cNvGrpSpPr/>
          <p:nvPr/>
        </p:nvGrpSpPr>
        <p:grpSpPr>
          <a:xfrm>
            <a:off x="2283103" y="3516386"/>
            <a:ext cx="247793" cy="312965"/>
            <a:chOff x="2624850" y="4296000"/>
            <a:chExt cx="380400" cy="495825"/>
          </a:xfrm>
        </p:grpSpPr>
        <p:sp>
          <p:nvSpPr>
            <p:cNvPr id="533" name="Google Shape;533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/>
          <p:nvPr/>
        </p:nvSpPr>
        <p:spPr>
          <a:xfrm>
            <a:off x="3152660" y="3544525"/>
            <a:ext cx="264892" cy="256693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39"/>
          <p:cNvSpPr/>
          <p:nvPr/>
        </p:nvSpPr>
        <p:spPr>
          <a:xfrm>
            <a:off x="2713548" y="3560715"/>
            <a:ext cx="264892" cy="224313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9"/>
          <p:cNvSpPr/>
          <p:nvPr/>
        </p:nvSpPr>
        <p:spPr>
          <a:xfrm>
            <a:off x="3590568" y="3543373"/>
            <a:ext cx="267302" cy="258997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" name="Google Shape;539;p39"/>
          <p:cNvGrpSpPr/>
          <p:nvPr/>
        </p:nvGrpSpPr>
        <p:grpSpPr>
          <a:xfrm>
            <a:off x="4010046" y="3547220"/>
            <a:ext cx="306256" cy="251297"/>
            <a:chOff x="5275975" y="4344850"/>
            <a:chExt cx="470150" cy="398125"/>
          </a:xfrm>
        </p:grpSpPr>
        <p:sp>
          <p:nvSpPr>
            <p:cNvPr id="540" name="Google Shape;540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39"/>
          <p:cNvSpPr/>
          <p:nvPr/>
        </p:nvSpPr>
        <p:spPr>
          <a:xfrm>
            <a:off x="4464818" y="3539523"/>
            <a:ext cx="275249" cy="266698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" name="Google Shape;544;p39"/>
          <p:cNvGrpSpPr/>
          <p:nvPr/>
        </p:nvGrpSpPr>
        <p:grpSpPr>
          <a:xfrm>
            <a:off x="4900152" y="3526801"/>
            <a:ext cx="282414" cy="292135"/>
            <a:chOff x="6642425" y="4312500"/>
            <a:chExt cx="433550" cy="462825"/>
          </a:xfrm>
        </p:grpSpPr>
        <p:sp>
          <p:nvSpPr>
            <p:cNvPr id="545" name="Google Shape;545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" name="Google Shape;548;p39"/>
          <p:cNvSpPr/>
          <p:nvPr/>
        </p:nvSpPr>
        <p:spPr>
          <a:xfrm>
            <a:off x="908176" y="3994666"/>
            <a:ext cx="362732" cy="207365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" name="Google Shape;549;p39"/>
          <p:cNvGrpSpPr/>
          <p:nvPr/>
        </p:nvGrpSpPr>
        <p:grpSpPr>
          <a:xfrm>
            <a:off x="1383829" y="3960372"/>
            <a:ext cx="289564" cy="275961"/>
            <a:chOff x="1244325" y="4999400"/>
            <a:chExt cx="444525" cy="437200"/>
          </a:xfrm>
        </p:grpSpPr>
        <p:sp>
          <p:nvSpPr>
            <p:cNvPr id="550" name="Google Shape;550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9"/>
          <p:cNvGrpSpPr/>
          <p:nvPr/>
        </p:nvGrpSpPr>
        <p:grpSpPr>
          <a:xfrm>
            <a:off x="1848782" y="3951504"/>
            <a:ext cx="237859" cy="293682"/>
            <a:chOff x="1958100" y="4985350"/>
            <a:chExt cx="365150" cy="465275"/>
          </a:xfrm>
        </p:grpSpPr>
        <p:sp>
          <p:nvSpPr>
            <p:cNvPr id="556" name="Google Shape;556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Google Shape;559;p39"/>
          <p:cNvGrpSpPr/>
          <p:nvPr/>
        </p:nvGrpSpPr>
        <p:grpSpPr>
          <a:xfrm>
            <a:off x="2270368" y="3962676"/>
            <a:ext cx="272871" cy="271716"/>
            <a:chOff x="2605300" y="5003050"/>
            <a:chExt cx="418900" cy="430475"/>
          </a:xfrm>
        </p:grpSpPr>
        <p:sp>
          <p:nvSpPr>
            <p:cNvPr id="560" name="Google Shape;560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39"/>
          <p:cNvGrpSpPr/>
          <p:nvPr/>
        </p:nvGrpSpPr>
        <p:grpSpPr>
          <a:xfrm>
            <a:off x="2682819" y="3968467"/>
            <a:ext cx="326156" cy="259770"/>
            <a:chOff x="3238475" y="5012225"/>
            <a:chExt cx="500700" cy="411550"/>
          </a:xfrm>
        </p:grpSpPr>
        <p:sp>
          <p:nvSpPr>
            <p:cNvPr id="564" name="Google Shape;564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39"/>
          <p:cNvGrpSpPr/>
          <p:nvPr/>
        </p:nvGrpSpPr>
        <p:grpSpPr>
          <a:xfrm>
            <a:off x="3545093" y="3940710"/>
            <a:ext cx="357977" cy="315269"/>
            <a:chOff x="4562200" y="4968250"/>
            <a:chExt cx="549550" cy="499475"/>
          </a:xfrm>
        </p:grpSpPr>
        <p:sp>
          <p:nvSpPr>
            <p:cNvPr id="570" name="Google Shape;570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39"/>
          <p:cNvGrpSpPr/>
          <p:nvPr/>
        </p:nvGrpSpPr>
        <p:grpSpPr>
          <a:xfrm>
            <a:off x="3160897" y="3958447"/>
            <a:ext cx="248183" cy="279416"/>
            <a:chOff x="3972400" y="4996350"/>
            <a:chExt cx="381000" cy="442675"/>
          </a:xfrm>
        </p:grpSpPr>
        <p:sp>
          <p:nvSpPr>
            <p:cNvPr id="576" name="Google Shape;576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39"/>
          <p:cNvGrpSpPr/>
          <p:nvPr/>
        </p:nvGrpSpPr>
        <p:grpSpPr>
          <a:xfrm>
            <a:off x="3987377" y="3934935"/>
            <a:ext cx="351609" cy="326820"/>
            <a:chOff x="5241175" y="4959100"/>
            <a:chExt cx="539775" cy="517775"/>
          </a:xfrm>
        </p:grpSpPr>
        <p:sp>
          <p:nvSpPr>
            <p:cNvPr id="579" name="Google Shape;579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39"/>
          <p:cNvSpPr/>
          <p:nvPr/>
        </p:nvSpPr>
        <p:spPr>
          <a:xfrm>
            <a:off x="4447718" y="4015480"/>
            <a:ext cx="309448" cy="165737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39"/>
          <p:cNvGrpSpPr/>
          <p:nvPr/>
        </p:nvGrpSpPr>
        <p:grpSpPr>
          <a:xfrm>
            <a:off x="4927999" y="3983490"/>
            <a:ext cx="225531" cy="251297"/>
            <a:chOff x="6685175" y="5036025"/>
            <a:chExt cx="346225" cy="398125"/>
          </a:xfrm>
        </p:grpSpPr>
        <p:sp>
          <p:nvSpPr>
            <p:cNvPr id="587" name="Google Shape;587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9"/>
          <p:cNvGrpSpPr/>
          <p:nvPr/>
        </p:nvGrpSpPr>
        <p:grpSpPr>
          <a:xfrm>
            <a:off x="5673818" y="2524625"/>
            <a:ext cx="432570" cy="421334"/>
            <a:chOff x="5926225" y="921350"/>
            <a:chExt cx="517800" cy="504350"/>
          </a:xfrm>
        </p:grpSpPr>
        <p:sp>
          <p:nvSpPr>
            <p:cNvPr id="593" name="Google Shape;593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595" name="Google Shape;595;p39"/>
          <p:cNvSpPr/>
          <p:nvPr/>
        </p:nvSpPr>
        <p:spPr>
          <a:xfrm>
            <a:off x="5867738" y="2760683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" name="Google Shape;596;p39"/>
          <p:cNvGrpSpPr/>
          <p:nvPr/>
        </p:nvGrpSpPr>
        <p:grpSpPr>
          <a:xfrm>
            <a:off x="6558805" y="2504006"/>
            <a:ext cx="432570" cy="421334"/>
            <a:chOff x="5926225" y="921350"/>
            <a:chExt cx="517800" cy="504350"/>
          </a:xfrm>
        </p:grpSpPr>
        <p:sp>
          <p:nvSpPr>
            <p:cNvPr id="597" name="Google Shape;597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9"/>
          <p:cNvSpPr/>
          <p:nvPr/>
        </p:nvSpPr>
        <p:spPr>
          <a:xfrm>
            <a:off x="6752726" y="2740063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" name="Google Shape;600;p39"/>
          <p:cNvGrpSpPr/>
          <p:nvPr/>
        </p:nvGrpSpPr>
        <p:grpSpPr>
          <a:xfrm>
            <a:off x="5674085" y="3139421"/>
            <a:ext cx="1075937" cy="1047989"/>
            <a:chOff x="5926225" y="921350"/>
            <a:chExt cx="517800" cy="504350"/>
          </a:xfrm>
        </p:grpSpPr>
        <p:sp>
          <p:nvSpPr>
            <p:cNvPr id="601" name="Google Shape;601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39"/>
          <p:cNvSpPr/>
          <p:nvPr/>
        </p:nvSpPr>
        <p:spPr>
          <a:xfrm>
            <a:off x="6156398" y="3726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39"/>
          <p:cNvSpPr txBox="1"/>
          <p:nvPr/>
        </p:nvSpPr>
        <p:spPr>
          <a:xfrm>
            <a:off x="5562775" y="959102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SlidesCarnival icons are editable shapes</a:t>
            </a: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means that you can: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Resize them without losing quality.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fill color and opacity.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line color, width and style.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Isn’t that nice? :)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Examples:</a:t>
            </a: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5" name="Google Shape;605;p39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516C"/>
        </a:solid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0"/>
          <p:cNvSpPr txBox="1"/>
          <p:nvPr/>
        </p:nvSpPr>
        <p:spPr>
          <a:xfrm>
            <a:off x="2468650" y="990475"/>
            <a:ext cx="57513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Now you can use any emoji as an icon!</a:t>
            </a: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of course it resizes without losing quality and you can change the color.</a:t>
            </a: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How? Follow Google instructions </a:t>
            </a:r>
            <a:r>
              <a:rPr lang="en" sz="1200" u="sng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https://twitter.com/googledocs/status/730087240156643328</a:t>
            </a: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1" name="Google Shape;611;p40"/>
          <p:cNvSpPr txBox="1"/>
          <p:nvPr/>
        </p:nvSpPr>
        <p:spPr>
          <a:xfrm>
            <a:off x="1036700" y="22218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00BEF2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00BEF2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2" name="Google Shape;612;p40"/>
          <p:cNvSpPr txBox="1"/>
          <p:nvPr/>
        </p:nvSpPr>
        <p:spPr>
          <a:xfrm>
            <a:off x="953775" y="9326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1C232"/>
                </a:solidFill>
              </a:rPr>
              <a:t>😉</a:t>
            </a:r>
            <a:endParaRPr sz="9600">
              <a:solidFill>
                <a:srgbClr val="F1C232"/>
              </a:solidFill>
            </a:endParaRPr>
          </a:p>
        </p:txBody>
      </p:sp>
      <p:sp>
        <p:nvSpPr>
          <p:cNvPr id="613" name="Google Shape;613;p40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Introduzione al problema</a:t>
            </a:r>
            <a:endParaRPr sz="1400"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976328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it-IT" sz="2000" dirty="0"/>
              <a:t>Risulta infatti molto più semplice sia per le aziende trovare il candidato giusto, sia per i professionisti imbattersi in opportunità di lavoro adatte ai propri interessi e alle proprie competenze.</a:t>
            </a:r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8891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Introduzione al problema</a:t>
            </a:r>
            <a:endParaRPr sz="1400"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976328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it-IT" sz="2000" dirty="0"/>
              <a:t>Questo contesto ha però introdotto </a:t>
            </a:r>
            <a:r>
              <a:rPr lang="it-IT" sz="2000" b="1" dirty="0"/>
              <a:t>nuove problematiche</a:t>
            </a:r>
            <a:r>
              <a:rPr lang="it-IT" sz="2000" dirty="0"/>
              <a:t> da affrontare.</a:t>
            </a:r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582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3258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sz="2000" dirty="0"/>
              <a:t>Il compenso è giusto?</a:t>
            </a:r>
          </a:p>
          <a:p>
            <a:pPr marL="342900" indent="-342900"/>
            <a:r>
              <a:rPr lang="it-IT" sz="2000" dirty="0"/>
              <a:t>È l'azienda che fa per me?</a:t>
            </a:r>
          </a:p>
          <a:p>
            <a:pPr marL="342900" indent="-342900"/>
            <a:r>
              <a:rPr lang="it-IT" sz="2000" dirty="0"/>
              <a:t>Sono disposto a trasferirmi?</a:t>
            </a:r>
          </a:p>
          <a:p>
            <a:pPr marL="342900" indent="-342900"/>
            <a:r>
              <a:rPr lang="it-IT" sz="2000" dirty="0"/>
              <a:t>Quali sono le mie aspettative future?</a:t>
            </a:r>
          </a:p>
          <a:p>
            <a:pPr marL="342900" indent="-342900"/>
            <a:r>
              <a:rPr lang="it-IT" sz="2000" dirty="0"/>
              <a:t>Come posso prepararmi al meglio all'interview?</a:t>
            </a:r>
            <a:endParaRPr sz="2000" dirty="0"/>
          </a:p>
        </p:txBody>
      </p:sp>
      <p:sp>
        <p:nvSpPr>
          <p:cNvPr id="160" name="Google Shape;160;p2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" name="Parallelogramma 3">
            <a:extLst>
              <a:ext uri="{FF2B5EF4-FFF2-40B4-BE49-F238E27FC236}">
                <a16:creationId xmlns:a16="http://schemas.microsoft.com/office/drawing/2014/main" id="{60F45F28-B772-4F7C-A559-7AFCA525B161}"/>
              </a:ext>
            </a:extLst>
          </p:cNvPr>
          <p:cNvSpPr/>
          <p:nvPr/>
        </p:nvSpPr>
        <p:spPr>
          <a:xfrm>
            <a:off x="4572000" y="1320125"/>
            <a:ext cx="3706454" cy="3174650"/>
          </a:xfrm>
          <a:prstGeom prst="parallelogram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9070" r="-296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697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Proposta</a:t>
            </a:r>
            <a:endParaRPr sz="1400"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802936" y="1517400"/>
            <a:ext cx="3976328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it-IT" sz="2000" dirty="0"/>
              <a:t>Il sistema proposto vuole essere la piattaforma di riferimento per chi cerca lavoro e vuole farlo nel modo più sereno possibile, tenendo conto di tutti gli </a:t>
            </a:r>
          </a:p>
          <a:p>
            <a:pPr marL="76200" lvl="0" indent="0">
              <a:buNone/>
            </a:pPr>
            <a:r>
              <a:rPr lang="it-IT" sz="2000" dirty="0"/>
              <a:t>aspetti di rilievo.</a:t>
            </a:r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Parallelogramma 6">
            <a:extLst>
              <a:ext uri="{FF2B5EF4-FFF2-40B4-BE49-F238E27FC236}">
                <a16:creationId xmlns:a16="http://schemas.microsoft.com/office/drawing/2014/main" id="{CDF30206-B039-4335-8804-2376AFC3B2E5}"/>
              </a:ext>
            </a:extLst>
          </p:cNvPr>
          <p:cNvSpPr/>
          <p:nvPr/>
        </p:nvSpPr>
        <p:spPr>
          <a:xfrm>
            <a:off x="4572000" y="1320125"/>
            <a:ext cx="3706454" cy="3174650"/>
          </a:xfrm>
          <a:prstGeom prst="parallelogram">
            <a:avLst/>
          </a:prstGeom>
          <a:blipFill dpi="0" rotWithShape="1">
            <a:blip r:embed="rId3"/>
            <a:srcRect/>
            <a:stretch>
              <a:fillRect l="-37901" t="-462" r="-18475" b="-231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66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body" idx="1"/>
          </p:nvPr>
        </p:nvSpPr>
        <p:spPr>
          <a:xfrm>
            <a:off x="1602475" y="1320125"/>
            <a:ext cx="5939100" cy="31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642938" y="648725"/>
            <a:ext cx="7498562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/>
              <a:t>Architettura</a:t>
            </a:r>
            <a:endParaRPr sz="1400" dirty="0"/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A587B122-688C-4545-901F-CE0DF5D4BC38}"/>
              </a:ext>
            </a:extLst>
          </p:cNvPr>
          <p:cNvGrpSpPr/>
          <p:nvPr/>
        </p:nvGrpSpPr>
        <p:grpSpPr>
          <a:xfrm>
            <a:off x="675310" y="1484272"/>
            <a:ext cx="1302296" cy="1195677"/>
            <a:chOff x="8296273" y="1424453"/>
            <a:chExt cx="1302296" cy="1195677"/>
          </a:xfrm>
        </p:grpSpPr>
        <p:sp>
          <p:nvSpPr>
            <p:cNvPr id="70" name="Disco magnetico 69">
              <a:extLst>
                <a:ext uri="{FF2B5EF4-FFF2-40B4-BE49-F238E27FC236}">
                  <a16:creationId xmlns:a16="http://schemas.microsoft.com/office/drawing/2014/main" id="{8346C182-47EA-42AE-A18C-B8497E8C7636}"/>
                </a:ext>
              </a:extLst>
            </p:cNvPr>
            <p:cNvSpPr/>
            <p:nvPr/>
          </p:nvSpPr>
          <p:spPr>
            <a:xfrm>
              <a:off x="8556923" y="1948730"/>
              <a:ext cx="600075" cy="671400"/>
            </a:xfrm>
            <a:prstGeom prst="flowChartMagneticDisk">
              <a:avLst/>
            </a:prstGeom>
            <a:solidFill>
              <a:srgbClr val="0596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E2759612-162D-45A0-837F-1B8CEE688450}"/>
                </a:ext>
              </a:extLst>
            </p:cNvPr>
            <p:cNvSpPr txBox="1"/>
            <p:nvPr/>
          </p:nvSpPr>
          <p:spPr>
            <a:xfrm>
              <a:off x="8296273" y="1424453"/>
              <a:ext cx="13022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b="1" dirty="0">
                  <a:solidFill>
                    <a:srgbClr val="0690B9"/>
                  </a:solidFill>
                  <a:latin typeface="Montserrat" panose="020B0604020202020204" charset="0"/>
                </a:rPr>
                <a:t>Data </a:t>
              </a:r>
              <a:r>
                <a:rPr lang="it-IT" sz="1200" b="1" dirty="0" err="1">
                  <a:solidFill>
                    <a:srgbClr val="0690B9"/>
                  </a:solidFill>
                  <a:latin typeface="Montserrat" panose="020B0604020202020204" charset="0"/>
                </a:rPr>
                <a:t>warehouse</a:t>
              </a:r>
              <a:endParaRPr lang="it-IT" b="1" dirty="0">
                <a:solidFill>
                  <a:srgbClr val="0690B9"/>
                </a:solidFill>
                <a:latin typeface="Montserrat" panose="020B0604020202020204" charset="0"/>
              </a:endParaRPr>
            </a:p>
          </p:txBody>
        </p:sp>
      </p:grpSp>
      <p:pic>
        <p:nvPicPr>
          <p:cNvPr id="23" name="Immagine 22">
            <a:extLst>
              <a:ext uri="{FF2B5EF4-FFF2-40B4-BE49-F238E27FC236}">
                <a16:creationId xmlns:a16="http://schemas.microsoft.com/office/drawing/2014/main" id="{AEEC8E66-F485-4E5D-A7CA-6179A4FC7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585" y="1539920"/>
            <a:ext cx="461665" cy="461665"/>
          </a:xfrm>
          <a:prstGeom prst="rect">
            <a:avLst/>
          </a:prstGeom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4F0BFAD8-9595-46A8-8287-71FFD1219BFF}"/>
              </a:ext>
            </a:extLst>
          </p:cNvPr>
          <p:cNvGrpSpPr/>
          <p:nvPr/>
        </p:nvGrpSpPr>
        <p:grpSpPr>
          <a:xfrm>
            <a:off x="796803" y="3250538"/>
            <a:ext cx="878387" cy="1148266"/>
            <a:chOff x="6820162" y="3160083"/>
            <a:chExt cx="878387" cy="1148266"/>
          </a:xfrm>
        </p:grpSpPr>
        <p:grpSp>
          <p:nvGrpSpPr>
            <p:cNvPr id="49" name="Gruppo 48">
              <a:extLst>
                <a:ext uri="{FF2B5EF4-FFF2-40B4-BE49-F238E27FC236}">
                  <a16:creationId xmlns:a16="http://schemas.microsoft.com/office/drawing/2014/main" id="{662778C3-302B-4826-A532-24AB0BB42263}"/>
                </a:ext>
              </a:extLst>
            </p:cNvPr>
            <p:cNvGrpSpPr/>
            <p:nvPr/>
          </p:nvGrpSpPr>
          <p:grpSpPr>
            <a:xfrm>
              <a:off x="6820162" y="3686384"/>
              <a:ext cx="757554" cy="621965"/>
              <a:chOff x="4563815" y="3536412"/>
              <a:chExt cx="881973" cy="861866"/>
            </a:xfrm>
          </p:grpSpPr>
          <p:pic>
            <p:nvPicPr>
              <p:cNvPr id="50" name="Immagine 49">
                <a:extLst>
                  <a:ext uri="{FF2B5EF4-FFF2-40B4-BE49-F238E27FC236}">
                    <a16:creationId xmlns:a16="http://schemas.microsoft.com/office/drawing/2014/main" id="{C728D710-6D97-4DD6-9C82-8ABED3412C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98500" y="3536412"/>
                <a:ext cx="597237" cy="597239"/>
              </a:xfrm>
              <a:prstGeom prst="rect">
                <a:avLst/>
              </a:prstGeom>
            </p:spPr>
          </p:pic>
          <p:sp>
            <p:nvSpPr>
              <p:cNvPr id="51" name="CasellaDiTesto 50">
                <a:extLst>
                  <a:ext uri="{FF2B5EF4-FFF2-40B4-BE49-F238E27FC236}">
                    <a16:creationId xmlns:a16="http://schemas.microsoft.com/office/drawing/2014/main" id="{2D94F9B3-2962-4266-BA56-55F28F4A485C}"/>
                  </a:ext>
                </a:extLst>
              </p:cNvPr>
              <p:cNvSpPr txBox="1"/>
              <p:nvPr/>
            </p:nvSpPr>
            <p:spPr>
              <a:xfrm>
                <a:off x="4563815" y="4121279"/>
                <a:ext cx="88197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b="1" dirty="0" err="1">
                    <a:solidFill>
                      <a:srgbClr val="0690B9"/>
                    </a:solidFill>
                    <a:latin typeface="Montserrat" panose="020B0604020202020204" charset="0"/>
                  </a:rPr>
                  <a:t>Numbeo</a:t>
                </a:r>
                <a:endParaRPr lang="it-IT" b="1" dirty="0">
                  <a:solidFill>
                    <a:srgbClr val="0690B9"/>
                  </a:solidFill>
                  <a:latin typeface="Montserrat" panose="020B0604020202020204" charset="0"/>
                </a:endParaRPr>
              </a:p>
            </p:txBody>
          </p:sp>
        </p:grpSp>
        <p:sp>
          <p:nvSpPr>
            <p:cNvPr id="75" name="Rettangolo 74">
              <a:extLst>
                <a:ext uri="{FF2B5EF4-FFF2-40B4-BE49-F238E27FC236}">
                  <a16:creationId xmlns:a16="http://schemas.microsoft.com/office/drawing/2014/main" id="{89ED048E-0929-4849-AA1F-9812DEF05C8B}"/>
                </a:ext>
              </a:extLst>
            </p:cNvPr>
            <p:cNvSpPr/>
            <p:nvPr/>
          </p:nvSpPr>
          <p:spPr>
            <a:xfrm>
              <a:off x="6857918" y="3160083"/>
              <a:ext cx="840631" cy="302449"/>
            </a:xfrm>
            <a:prstGeom prst="rect">
              <a:avLst/>
            </a:prstGeom>
            <a:noFill/>
            <a:ln>
              <a:solidFill>
                <a:srgbClr val="0597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  <a:latin typeface="Montserrat" panose="020B0604020202020204" charset="0"/>
                </a:rPr>
                <a:t>Wrapper</a:t>
              </a:r>
              <a:endParaRPr lang="it-IT" sz="1100" b="1" dirty="0">
                <a:solidFill>
                  <a:schemeClr val="accent1"/>
                </a:solidFill>
                <a:latin typeface="Montserrat" panose="020B0604020202020204" charset="0"/>
              </a:endParaRPr>
            </a:p>
          </p:txBody>
        </p:sp>
      </p:grp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4BC15BED-DEC7-4DDC-BD04-6D358FDD9CAF}"/>
              </a:ext>
            </a:extLst>
          </p:cNvPr>
          <p:cNvSpPr/>
          <p:nvPr/>
        </p:nvSpPr>
        <p:spPr>
          <a:xfrm>
            <a:off x="5492194" y="1912879"/>
            <a:ext cx="1422354" cy="362126"/>
          </a:xfrm>
          <a:prstGeom prst="roundRect">
            <a:avLst/>
          </a:prstGeom>
          <a:solidFill>
            <a:srgbClr val="049CC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/>
              <a:t>Applicazione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B844F0E4-FCF9-4263-82D7-5756F5DBF558}"/>
              </a:ext>
            </a:extLst>
          </p:cNvPr>
          <p:cNvCxnSpPr>
            <a:stCxn id="75" idx="2"/>
            <a:endCxn id="50" idx="0"/>
          </p:cNvCxnSpPr>
          <p:nvPr/>
        </p:nvCxnSpPr>
        <p:spPr>
          <a:xfrm flipH="1">
            <a:off x="1254874" y="3552987"/>
            <a:ext cx="1" cy="2238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ttore 2 75">
            <a:extLst>
              <a:ext uri="{FF2B5EF4-FFF2-40B4-BE49-F238E27FC236}">
                <a16:creationId xmlns:a16="http://schemas.microsoft.com/office/drawing/2014/main" id="{B00778B9-571F-49D8-8178-0BBFC7DAAA25}"/>
              </a:ext>
            </a:extLst>
          </p:cNvPr>
          <p:cNvCxnSpPr>
            <a:cxnSpLocks/>
            <a:stCxn id="70" idx="3"/>
            <a:endCxn id="75" idx="0"/>
          </p:cNvCxnSpPr>
          <p:nvPr/>
        </p:nvCxnSpPr>
        <p:spPr>
          <a:xfrm>
            <a:off x="1235998" y="2679949"/>
            <a:ext cx="18877" cy="5705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490CF6D7-3C72-4AD2-A0E9-CF150178A6D1}"/>
              </a:ext>
            </a:extLst>
          </p:cNvPr>
          <p:cNvSpPr/>
          <p:nvPr/>
        </p:nvSpPr>
        <p:spPr>
          <a:xfrm>
            <a:off x="3431488" y="1888333"/>
            <a:ext cx="1302295" cy="461665"/>
          </a:xfrm>
          <a:prstGeom prst="rect">
            <a:avLst/>
          </a:prstGeom>
          <a:solidFill>
            <a:srgbClr val="049D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Montserrat" panose="020B0604020202020204" charset="0"/>
              </a:rPr>
              <a:t>Mediator</a:t>
            </a:r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816E3468-C5D9-42F3-BB14-7D223B74BEDE}"/>
              </a:ext>
            </a:extLst>
          </p:cNvPr>
          <p:cNvGrpSpPr/>
          <p:nvPr/>
        </p:nvGrpSpPr>
        <p:grpSpPr>
          <a:xfrm>
            <a:off x="5404278" y="3750420"/>
            <a:ext cx="757554" cy="627730"/>
            <a:chOff x="4811418" y="3524756"/>
            <a:chExt cx="881973" cy="869854"/>
          </a:xfrm>
        </p:grpSpPr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709A73F9-2F52-4311-9F27-D54D9ABF4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53787" y="3524756"/>
              <a:ext cx="597237" cy="597237"/>
            </a:xfrm>
            <a:prstGeom prst="rect">
              <a:avLst/>
            </a:prstGeom>
          </p:spPr>
        </p:pic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25FAB9CE-A31B-4FDB-8065-2E76C64A5750}"/>
                </a:ext>
              </a:extLst>
            </p:cNvPr>
            <p:cNvSpPr txBox="1"/>
            <p:nvPr/>
          </p:nvSpPr>
          <p:spPr>
            <a:xfrm>
              <a:off x="4811418" y="4117611"/>
              <a:ext cx="881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b="1" dirty="0" err="1">
                  <a:solidFill>
                    <a:srgbClr val="0599C3"/>
                  </a:solidFill>
                  <a:latin typeface="Montserrat" panose="020B0604020202020204" charset="0"/>
                </a:rPr>
                <a:t>Indeed</a:t>
              </a:r>
              <a:endParaRPr lang="it-IT" b="1" dirty="0">
                <a:solidFill>
                  <a:srgbClr val="0599C3"/>
                </a:solidFill>
                <a:latin typeface="Montserrat" panose="020B0604020202020204" charset="0"/>
              </a:endParaRPr>
            </a:p>
          </p:txBody>
        </p:sp>
      </p:grpSp>
      <p:grpSp>
        <p:nvGrpSpPr>
          <p:cNvPr id="52" name="Gruppo 51">
            <a:extLst>
              <a:ext uri="{FF2B5EF4-FFF2-40B4-BE49-F238E27FC236}">
                <a16:creationId xmlns:a16="http://schemas.microsoft.com/office/drawing/2014/main" id="{B02C33E6-F0CD-4BA6-934F-3475A47FD740}"/>
              </a:ext>
            </a:extLst>
          </p:cNvPr>
          <p:cNvGrpSpPr/>
          <p:nvPr/>
        </p:nvGrpSpPr>
        <p:grpSpPr>
          <a:xfrm>
            <a:off x="4235757" y="3750422"/>
            <a:ext cx="647404" cy="627730"/>
            <a:chOff x="4878170" y="3524756"/>
            <a:chExt cx="753732" cy="869854"/>
          </a:xfrm>
        </p:grpSpPr>
        <p:pic>
          <p:nvPicPr>
            <p:cNvPr id="53" name="Immagine 52">
              <a:extLst>
                <a:ext uri="{FF2B5EF4-FFF2-40B4-BE49-F238E27FC236}">
                  <a16:creationId xmlns:a16="http://schemas.microsoft.com/office/drawing/2014/main" id="{B17D36DE-7EB1-48D7-B7A3-4DCFCE38E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53787" y="3524756"/>
              <a:ext cx="597237" cy="597237"/>
            </a:xfrm>
            <a:prstGeom prst="rect">
              <a:avLst/>
            </a:prstGeom>
          </p:spPr>
        </p:pic>
        <p:sp>
          <p:nvSpPr>
            <p:cNvPr id="54" name="CasellaDiTesto 53">
              <a:extLst>
                <a:ext uri="{FF2B5EF4-FFF2-40B4-BE49-F238E27FC236}">
                  <a16:creationId xmlns:a16="http://schemas.microsoft.com/office/drawing/2014/main" id="{84F8EAD1-3A32-44A3-828C-17190AE29DEA}"/>
                </a:ext>
              </a:extLst>
            </p:cNvPr>
            <p:cNvSpPr txBox="1"/>
            <p:nvPr/>
          </p:nvSpPr>
          <p:spPr>
            <a:xfrm>
              <a:off x="4878170" y="4117611"/>
              <a:ext cx="7537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b="1" dirty="0">
                  <a:solidFill>
                    <a:srgbClr val="0690B9"/>
                  </a:solidFill>
                  <a:latin typeface="Montserrat" panose="020B0604020202020204" charset="0"/>
                </a:rPr>
                <a:t>GitHub</a:t>
              </a:r>
              <a:endParaRPr lang="it-IT" b="1" dirty="0">
                <a:solidFill>
                  <a:srgbClr val="0690B9"/>
                </a:solidFill>
                <a:latin typeface="Montserrat" panose="020B0604020202020204" charset="0"/>
              </a:endParaRPr>
            </a:p>
          </p:txBody>
        </p:sp>
      </p:grpSp>
      <p:grpSp>
        <p:nvGrpSpPr>
          <p:cNvPr id="69" name="Gruppo 68">
            <a:extLst>
              <a:ext uri="{FF2B5EF4-FFF2-40B4-BE49-F238E27FC236}">
                <a16:creationId xmlns:a16="http://schemas.microsoft.com/office/drawing/2014/main" id="{ABD52E39-587A-4FAE-B3F5-DFA4CBD813FE}"/>
              </a:ext>
            </a:extLst>
          </p:cNvPr>
          <p:cNvGrpSpPr/>
          <p:nvPr/>
        </p:nvGrpSpPr>
        <p:grpSpPr>
          <a:xfrm>
            <a:off x="3088612" y="3240374"/>
            <a:ext cx="909223" cy="1208723"/>
            <a:chOff x="956813" y="3164682"/>
            <a:chExt cx="909223" cy="1208723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21461AA9-8E35-4A2F-9983-2A4FD4AA9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3975" y="3668573"/>
              <a:ext cx="460199" cy="386646"/>
            </a:xfrm>
            <a:prstGeom prst="rect">
              <a:avLst/>
            </a:prstGeom>
            <a:noFill/>
          </p:spPr>
        </p:pic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78F4E69E-DFC0-47FF-8FB6-2CC6ACA26C9F}"/>
                </a:ext>
              </a:extLst>
            </p:cNvPr>
            <p:cNvSpPr/>
            <p:nvPr/>
          </p:nvSpPr>
          <p:spPr>
            <a:xfrm>
              <a:off x="956813" y="3164682"/>
              <a:ext cx="840631" cy="302449"/>
            </a:xfrm>
            <a:prstGeom prst="rect">
              <a:avLst/>
            </a:prstGeom>
            <a:noFill/>
            <a:ln>
              <a:solidFill>
                <a:srgbClr val="0597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  <a:latin typeface="Montserrat" panose="020B0604020202020204" charset="0"/>
                </a:rPr>
                <a:t>Wrapper</a:t>
              </a:r>
              <a:endParaRPr lang="it-IT" sz="1100" b="1" dirty="0">
                <a:solidFill>
                  <a:schemeClr val="accent1"/>
                </a:solidFill>
                <a:latin typeface="Montserrat" panose="020B0604020202020204" charset="0"/>
              </a:endParaRPr>
            </a:p>
          </p:txBody>
        </p:sp>
        <p:sp>
          <p:nvSpPr>
            <p:cNvPr id="66" name="CasellaDiTesto 65">
              <a:extLst>
                <a:ext uri="{FF2B5EF4-FFF2-40B4-BE49-F238E27FC236}">
                  <a16:creationId xmlns:a16="http://schemas.microsoft.com/office/drawing/2014/main" id="{AA83CF72-F95B-4488-B7A7-F5A7023D0739}"/>
                </a:ext>
              </a:extLst>
            </p:cNvPr>
            <p:cNvSpPr txBox="1"/>
            <p:nvPr/>
          </p:nvSpPr>
          <p:spPr>
            <a:xfrm>
              <a:off x="956813" y="4096406"/>
              <a:ext cx="9092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b="1" dirty="0" err="1">
                  <a:solidFill>
                    <a:srgbClr val="0690B9"/>
                  </a:solidFill>
                  <a:latin typeface="Montserrat" panose="020B0604020202020204" charset="0"/>
                </a:rPr>
                <a:t>Coursera</a:t>
              </a:r>
              <a:endParaRPr lang="it-IT" b="1" dirty="0">
                <a:solidFill>
                  <a:srgbClr val="0690B9"/>
                </a:solidFill>
                <a:latin typeface="Montserrat" panose="020B0604020202020204" charset="0"/>
              </a:endParaRPr>
            </a:p>
          </p:txBody>
        </p:sp>
      </p:grpSp>
      <p:sp>
        <p:nvSpPr>
          <p:cNvPr id="72" name="Rettangolo 71">
            <a:extLst>
              <a:ext uri="{FF2B5EF4-FFF2-40B4-BE49-F238E27FC236}">
                <a16:creationId xmlns:a16="http://schemas.microsoft.com/office/drawing/2014/main" id="{DD98139F-693E-4E4D-BBCB-24541BD11FF3}"/>
              </a:ext>
            </a:extLst>
          </p:cNvPr>
          <p:cNvSpPr/>
          <p:nvPr/>
        </p:nvSpPr>
        <p:spPr>
          <a:xfrm>
            <a:off x="4129771" y="3234056"/>
            <a:ext cx="840631" cy="302449"/>
          </a:xfrm>
          <a:prstGeom prst="rect">
            <a:avLst/>
          </a:prstGeom>
          <a:noFill/>
          <a:ln>
            <a:solidFill>
              <a:srgbClr val="0597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b="1" dirty="0" err="1">
                <a:solidFill>
                  <a:schemeClr val="accent1"/>
                </a:solidFill>
                <a:latin typeface="Montserrat" panose="020B0604020202020204" charset="0"/>
              </a:rPr>
              <a:t>Wrapper</a:t>
            </a:r>
            <a:endParaRPr lang="it-IT" sz="1100" b="1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sp>
        <p:nvSpPr>
          <p:cNvPr id="73" name="Rettangolo 72">
            <a:extLst>
              <a:ext uri="{FF2B5EF4-FFF2-40B4-BE49-F238E27FC236}">
                <a16:creationId xmlns:a16="http://schemas.microsoft.com/office/drawing/2014/main" id="{0D0BFA45-26C5-4314-B764-2428E0A42AF7}"/>
              </a:ext>
            </a:extLst>
          </p:cNvPr>
          <p:cNvSpPr/>
          <p:nvPr/>
        </p:nvSpPr>
        <p:spPr>
          <a:xfrm>
            <a:off x="5362740" y="3250538"/>
            <a:ext cx="840631" cy="302449"/>
          </a:xfrm>
          <a:prstGeom prst="rect">
            <a:avLst/>
          </a:prstGeom>
          <a:noFill/>
          <a:ln>
            <a:solidFill>
              <a:srgbClr val="0597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b="1" dirty="0" err="1">
                <a:solidFill>
                  <a:schemeClr val="accent1"/>
                </a:solidFill>
                <a:latin typeface="Montserrat" panose="020B0604020202020204" charset="0"/>
              </a:rPr>
              <a:t>Wrapper</a:t>
            </a:r>
            <a:endParaRPr lang="it-IT" sz="1100" b="1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cxnSp>
        <p:nvCxnSpPr>
          <p:cNvPr id="77" name="Connettore 2 76">
            <a:extLst>
              <a:ext uri="{FF2B5EF4-FFF2-40B4-BE49-F238E27FC236}">
                <a16:creationId xmlns:a16="http://schemas.microsoft.com/office/drawing/2014/main" id="{20D823A5-FC6F-4BF5-9044-E437420C33CF}"/>
              </a:ext>
            </a:extLst>
          </p:cNvPr>
          <p:cNvCxnSpPr>
            <a:cxnSpLocks/>
            <a:stCxn id="2" idx="2"/>
            <a:endCxn id="72" idx="0"/>
          </p:cNvCxnSpPr>
          <p:nvPr/>
        </p:nvCxnSpPr>
        <p:spPr>
          <a:xfrm>
            <a:off x="4082636" y="2349998"/>
            <a:ext cx="467451" cy="8840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2 77">
            <a:extLst>
              <a:ext uri="{FF2B5EF4-FFF2-40B4-BE49-F238E27FC236}">
                <a16:creationId xmlns:a16="http://schemas.microsoft.com/office/drawing/2014/main" id="{B13782C6-72D3-44EB-AD7E-1347B32D3FC0}"/>
              </a:ext>
            </a:extLst>
          </p:cNvPr>
          <p:cNvCxnSpPr>
            <a:cxnSpLocks/>
            <a:stCxn id="2" idx="2"/>
            <a:endCxn id="42" idx="0"/>
          </p:cNvCxnSpPr>
          <p:nvPr/>
        </p:nvCxnSpPr>
        <p:spPr>
          <a:xfrm flipH="1">
            <a:off x="3508928" y="2349998"/>
            <a:ext cx="573708" cy="8903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2 78">
            <a:extLst>
              <a:ext uri="{FF2B5EF4-FFF2-40B4-BE49-F238E27FC236}">
                <a16:creationId xmlns:a16="http://schemas.microsoft.com/office/drawing/2014/main" id="{A3E27B3E-C585-429A-A8F8-C86BF430FB12}"/>
              </a:ext>
            </a:extLst>
          </p:cNvPr>
          <p:cNvCxnSpPr>
            <a:cxnSpLocks/>
            <a:stCxn id="73" idx="2"/>
            <a:endCxn id="15" idx="0"/>
          </p:cNvCxnSpPr>
          <p:nvPr/>
        </p:nvCxnSpPr>
        <p:spPr>
          <a:xfrm>
            <a:off x="5783056" y="3552987"/>
            <a:ext cx="0" cy="1974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2 79">
            <a:extLst>
              <a:ext uri="{FF2B5EF4-FFF2-40B4-BE49-F238E27FC236}">
                <a16:creationId xmlns:a16="http://schemas.microsoft.com/office/drawing/2014/main" id="{A4DA85DF-3A28-4265-B5B3-39E9E46C2A22}"/>
              </a:ext>
            </a:extLst>
          </p:cNvPr>
          <p:cNvCxnSpPr>
            <a:cxnSpLocks/>
            <a:stCxn id="72" idx="2"/>
            <a:endCxn id="53" idx="0"/>
          </p:cNvCxnSpPr>
          <p:nvPr/>
        </p:nvCxnSpPr>
        <p:spPr>
          <a:xfrm>
            <a:off x="4550087" y="3536505"/>
            <a:ext cx="7113" cy="2139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2 80">
            <a:extLst>
              <a:ext uri="{FF2B5EF4-FFF2-40B4-BE49-F238E27FC236}">
                <a16:creationId xmlns:a16="http://schemas.microsoft.com/office/drawing/2014/main" id="{B0A5ABDE-80F7-459F-8F79-0CA3E2B71D82}"/>
              </a:ext>
            </a:extLst>
          </p:cNvPr>
          <p:cNvCxnSpPr>
            <a:cxnSpLocks/>
            <a:stCxn id="42" idx="2"/>
            <a:endCxn id="6" idx="0"/>
          </p:cNvCxnSpPr>
          <p:nvPr/>
        </p:nvCxnSpPr>
        <p:spPr>
          <a:xfrm>
            <a:off x="3508928" y="3542823"/>
            <a:ext cx="6946" cy="201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2 88">
            <a:extLst>
              <a:ext uri="{FF2B5EF4-FFF2-40B4-BE49-F238E27FC236}">
                <a16:creationId xmlns:a16="http://schemas.microsoft.com/office/drawing/2014/main" id="{D79F0D8C-CA26-4017-952D-A6656C79722B}"/>
              </a:ext>
            </a:extLst>
          </p:cNvPr>
          <p:cNvCxnSpPr>
            <a:cxnSpLocks/>
            <a:stCxn id="2" idx="2"/>
            <a:endCxn id="73" idx="0"/>
          </p:cNvCxnSpPr>
          <p:nvPr/>
        </p:nvCxnSpPr>
        <p:spPr>
          <a:xfrm>
            <a:off x="4082636" y="2349998"/>
            <a:ext cx="1700420" cy="900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ttore 2 100">
            <a:extLst>
              <a:ext uri="{FF2B5EF4-FFF2-40B4-BE49-F238E27FC236}">
                <a16:creationId xmlns:a16="http://schemas.microsoft.com/office/drawing/2014/main" id="{73858BA0-34B6-4582-B7F3-05D0F330D1F4}"/>
              </a:ext>
            </a:extLst>
          </p:cNvPr>
          <p:cNvCxnSpPr>
            <a:cxnSpLocks/>
            <a:stCxn id="70" idx="4"/>
            <a:endCxn id="2" idx="1"/>
          </p:cNvCxnSpPr>
          <p:nvPr/>
        </p:nvCxnSpPr>
        <p:spPr>
          <a:xfrm flipV="1">
            <a:off x="1536035" y="2119166"/>
            <a:ext cx="1895453" cy="225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nettore 2 116">
            <a:extLst>
              <a:ext uri="{FF2B5EF4-FFF2-40B4-BE49-F238E27FC236}">
                <a16:creationId xmlns:a16="http://schemas.microsoft.com/office/drawing/2014/main" id="{37281ADE-AA22-4D6D-9FFE-C9B2CFDE9792}"/>
              </a:ext>
            </a:extLst>
          </p:cNvPr>
          <p:cNvCxnSpPr>
            <a:cxnSpLocks/>
          </p:cNvCxnSpPr>
          <p:nvPr/>
        </p:nvCxnSpPr>
        <p:spPr>
          <a:xfrm flipH="1">
            <a:off x="6975585" y="2085215"/>
            <a:ext cx="530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ttore 2 117">
            <a:extLst>
              <a:ext uri="{FF2B5EF4-FFF2-40B4-BE49-F238E27FC236}">
                <a16:creationId xmlns:a16="http://schemas.microsoft.com/office/drawing/2014/main" id="{FA805A72-EBF7-44AE-B170-045B0654E39C}"/>
              </a:ext>
            </a:extLst>
          </p:cNvPr>
          <p:cNvCxnSpPr>
            <a:cxnSpLocks/>
          </p:cNvCxnSpPr>
          <p:nvPr/>
        </p:nvCxnSpPr>
        <p:spPr>
          <a:xfrm>
            <a:off x="6975585" y="2221381"/>
            <a:ext cx="520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nettore 2 122">
            <a:extLst>
              <a:ext uri="{FF2B5EF4-FFF2-40B4-BE49-F238E27FC236}">
                <a16:creationId xmlns:a16="http://schemas.microsoft.com/office/drawing/2014/main" id="{807DA801-5C1E-447C-93B7-92DE77261F77}"/>
              </a:ext>
            </a:extLst>
          </p:cNvPr>
          <p:cNvCxnSpPr>
            <a:cxnSpLocks/>
            <a:stCxn id="2" idx="3"/>
            <a:endCxn id="26" idx="1"/>
          </p:cNvCxnSpPr>
          <p:nvPr/>
        </p:nvCxnSpPr>
        <p:spPr>
          <a:xfrm flipV="1">
            <a:off x="4733783" y="2093942"/>
            <a:ext cx="758411" cy="252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Gruppo 142">
            <a:extLst>
              <a:ext uri="{FF2B5EF4-FFF2-40B4-BE49-F238E27FC236}">
                <a16:creationId xmlns:a16="http://schemas.microsoft.com/office/drawing/2014/main" id="{73160F8A-FF8E-4923-994E-F428AC5DB19F}"/>
              </a:ext>
            </a:extLst>
          </p:cNvPr>
          <p:cNvGrpSpPr/>
          <p:nvPr/>
        </p:nvGrpSpPr>
        <p:grpSpPr>
          <a:xfrm>
            <a:off x="1752606" y="3250538"/>
            <a:ext cx="894797" cy="1208723"/>
            <a:chOff x="956813" y="3164682"/>
            <a:chExt cx="894797" cy="1208723"/>
          </a:xfrm>
        </p:grpSpPr>
        <p:pic>
          <p:nvPicPr>
            <p:cNvPr id="144" name="Immagine 143">
              <a:extLst>
                <a:ext uri="{FF2B5EF4-FFF2-40B4-BE49-F238E27FC236}">
                  <a16:creationId xmlns:a16="http://schemas.microsoft.com/office/drawing/2014/main" id="{E7991AD6-5CE0-4AF2-9F9F-CC3EB3098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3975" y="3668573"/>
              <a:ext cx="460199" cy="386646"/>
            </a:xfrm>
            <a:prstGeom prst="rect">
              <a:avLst/>
            </a:prstGeom>
            <a:noFill/>
          </p:spPr>
        </p:pic>
        <p:sp>
          <p:nvSpPr>
            <p:cNvPr id="145" name="Rettangolo 144">
              <a:extLst>
                <a:ext uri="{FF2B5EF4-FFF2-40B4-BE49-F238E27FC236}">
                  <a16:creationId xmlns:a16="http://schemas.microsoft.com/office/drawing/2014/main" id="{33F26405-E7C8-4589-973A-646A234A82B7}"/>
                </a:ext>
              </a:extLst>
            </p:cNvPr>
            <p:cNvSpPr/>
            <p:nvPr/>
          </p:nvSpPr>
          <p:spPr>
            <a:xfrm>
              <a:off x="956813" y="3164682"/>
              <a:ext cx="840631" cy="302449"/>
            </a:xfrm>
            <a:prstGeom prst="rect">
              <a:avLst/>
            </a:prstGeom>
            <a:noFill/>
            <a:ln>
              <a:solidFill>
                <a:srgbClr val="0597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  <a:latin typeface="Montserrat" panose="020B0604020202020204" charset="0"/>
                </a:rPr>
                <a:t>Wrapper</a:t>
              </a:r>
              <a:endParaRPr lang="it-IT" sz="1100" b="1" dirty="0">
                <a:solidFill>
                  <a:schemeClr val="accent1"/>
                </a:solidFill>
                <a:latin typeface="Montserrat" panose="020B0604020202020204" charset="0"/>
              </a:endParaRPr>
            </a:p>
          </p:txBody>
        </p:sp>
        <p:sp>
          <p:nvSpPr>
            <p:cNvPr id="146" name="CasellaDiTesto 145">
              <a:extLst>
                <a:ext uri="{FF2B5EF4-FFF2-40B4-BE49-F238E27FC236}">
                  <a16:creationId xmlns:a16="http://schemas.microsoft.com/office/drawing/2014/main" id="{C8510F6D-DC13-4C3C-8485-2C38D2E4F200}"/>
                </a:ext>
              </a:extLst>
            </p:cNvPr>
            <p:cNvSpPr txBox="1"/>
            <p:nvPr/>
          </p:nvSpPr>
          <p:spPr>
            <a:xfrm>
              <a:off x="956813" y="4096406"/>
              <a:ext cx="8947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b="1" dirty="0" err="1">
                  <a:solidFill>
                    <a:srgbClr val="0690B9"/>
                  </a:solidFill>
                  <a:latin typeface="Montserrat" panose="020B0604020202020204" charset="0"/>
                </a:rPr>
                <a:t>Payscale</a:t>
              </a:r>
              <a:endParaRPr lang="it-IT" b="1" dirty="0">
                <a:solidFill>
                  <a:srgbClr val="0690B9"/>
                </a:solidFill>
                <a:latin typeface="Montserrat" panose="020B0604020202020204" charset="0"/>
              </a:endParaRPr>
            </a:p>
          </p:txBody>
        </p:sp>
      </p:grpSp>
      <p:cxnSp>
        <p:nvCxnSpPr>
          <p:cNvPr id="147" name="Connettore 2 146">
            <a:extLst>
              <a:ext uri="{FF2B5EF4-FFF2-40B4-BE49-F238E27FC236}">
                <a16:creationId xmlns:a16="http://schemas.microsoft.com/office/drawing/2014/main" id="{A7A1946A-D5E3-448F-872B-30354F518F41}"/>
              </a:ext>
            </a:extLst>
          </p:cNvPr>
          <p:cNvCxnSpPr>
            <a:cxnSpLocks/>
            <a:endCxn id="145" idx="0"/>
          </p:cNvCxnSpPr>
          <p:nvPr/>
        </p:nvCxnSpPr>
        <p:spPr>
          <a:xfrm>
            <a:off x="1208407" y="2696593"/>
            <a:ext cx="964515" cy="5539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3" name="Gruppo 152">
            <a:extLst>
              <a:ext uri="{FF2B5EF4-FFF2-40B4-BE49-F238E27FC236}">
                <a16:creationId xmlns:a16="http://schemas.microsoft.com/office/drawing/2014/main" id="{FEACECF4-EB89-41DA-9DB2-5CB52FC2517F}"/>
              </a:ext>
            </a:extLst>
          </p:cNvPr>
          <p:cNvGrpSpPr/>
          <p:nvPr/>
        </p:nvGrpSpPr>
        <p:grpSpPr>
          <a:xfrm>
            <a:off x="6394369" y="3741942"/>
            <a:ext cx="947772" cy="707155"/>
            <a:chOff x="4700689" y="3524756"/>
            <a:chExt cx="1103432" cy="979914"/>
          </a:xfrm>
        </p:grpSpPr>
        <p:pic>
          <p:nvPicPr>
            <p:cNvPr id="154" name="Immagine 153">
              <a:extLst>
                <a:ext uri="{FF2B5EF4-FFF2-40B4-BE49-F238E27FC236}">
                  <a16:creationId xmlns:a16="http://schemas.microsoft.com/office/drawing/2014/main" id="{8D512BD4-12CB-40E5-B197-C6AE3BDE6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53787" y="3524756"/>
              <a:ext cx="597237" cy="597237"/>
            </a:xfrm>
            <a:prstGeom prst="rect">
              <a:avLst/>
            </a:prstGeom>
          </p:spPr>
        </p:pic>
        <p:sp>
          <p:nvSpPr>
            <p:cNvPr id="155" name="CasellaDiTesto 154">
              <a:extLst>
                <a:ext uri="{FF2B5EF4-FFF2-40B4-BE49-F238E27FC236}">
                  <a16:creationId xmlns:a16="http://schemas.microsoft.com/office/drawing/2014/main" id="{866ABA0E-3C19-4C2D-A44B-953FD2EB1CF3}"/>
                </a:ext>
              </a:extLst>
            </p:cNvPr>
            <p:cNvSpPr txBox="1"/>
            <p:nvPr/>
          </p:nvSpPr>
          <p:spPr>
            <a:xfrm>
              <a:off x="4700689" y="4120829"/>
              <a:ext cx="1103432" cy="3838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b="1" dirty="0">
                  <a:solidFill>
                    <a:srgbClr val="0599C3"/>
                  </a:solidFill>
                  <a:latin typeface="Montserrat" panose="020B0604020202020204" charset="0"/>
                </a:rPr>
                <a:t>Medium</a:t>
              </a:r>
              <a:endParaRPr lang="it-IT" b="1" dirty="0">
                <a:solidFill>
                  <a:srgbClr val="0599C3"/>
                </a:solidFill>
                <a:latin typeface="Montserrat" panose="020B0604020202020204" charset="0"/>
              </a:endParaRPr>
            </a:p>
          </p:txBody>
        </p:sp>
      </p:grpSp>
      <p:sp>
        <p:nvSpPr>
          <p:cNvPr id="156" name="Rettangolo 155">
            <a:extLst>
              <a:ext uri="{FF2B5EF4-FFF2-40B4-BE49-F238E27FC236}">
                <a16:creationId xmlns:a16="http://schemas.microsoft.com/office/drawing/2014/main" id="{815E99BD-55F5-4691-AE4D-CD5708867A68}"/>
              </a:ext>
            </a:extLst>
          </p:cNvPr>
          <p:cNvSpPr/>
          <p:nvPr/>
        </p:nvSpPr>
        <p:spPr>
          <a:xfrm>
            <a:off x="6447940" y="3242059"/>
            <a:ext cx="840631" cy="302449"/>
          </a:xfrm>
          <a:prstGeom prst="rect">
            <a:avLst/>
          </a:prstGeom>
          <a:noFill/>
          <a:ln>
            <a:solidFill>
              <a:srgbClr val="0597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b="1" dirty="0" err="1">
                <a:solidFill>
                  <a:schemeClr val="accent1"/>
                </a:solidFill>
                <a:latin typeface="Montserrat" panose="020B0604020202020204" charset="0"/>
              </a:rPr>
              <a:t>Wrapper</a:t>
            </a:r>
            <a:endParaRPr lang="it-IT" sz="1100" b="1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cxnSp>
        <p:nvCxnSpPr>
          <p:cNvPr id="157" name="Connettore 2 156">
            <a:extLst>
              <a:ext uri="{FF2B5EF4-FFF2-40B4-BE49-F238E27FC236}">
                <a16:creationId xmlns:a16="http://schemas.microsoft.com/office/drawing/2014/main" id="{CDCD5D12-A9A6-44D1-BAFF-5351DA2A1761}"/>
              </a:ext>
            </a:extLst>
          </p:cNvPr>
          <p:cNvCxnSpPr>
            <a:cxnSpLocks/>
            <a:stCxn id="156" idx="2"/>
            <a:endCxn id="154" idx="0"/>
          </p:cNvCxnSpPr>
          <p:nvPr/>
        </p:nvCxnSpPr>
        <p:spPr>
          <a:xfrm>
            <a:off x="6868256" y="3544508"/>
            <a:ext cx="0" cy="1974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nettore 2 157">
            <a:extLst>
              <a:ext uri="{FF2B5EF4-FFF2-40B4-BE49-F238E27FC236}">
                <a16:creationId xmlns:a16="http://schemas.microsoft.com/office/drawing/2014/main" id="{84BB6216-C765-494F-AAD8-9CF0F429E166}"/>
              </a:ext>
            </a:extLst>
          </p:cNvPr>
          <p:cNvCxnSpPr>
            <a:cxnSpLocks/>
            <a:stCxn id="2" idx="2"/>
            <a:endCxn id="156" idx="0"/>
          </p:cNvCxnSpPr>
          <p:nvPr/>
        </p:nvCxnSpPr>
        <p:spPr>
          <a:xfrm>
            <a:off x="4082636" y="2349998"/>
            <a:ext cx="2785620" cy="8920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140265"/>
      </p:ext>
    </p:extLst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1207</Words>
  <Application>Microsoft Office PowerPoint</Application>
  <PresentationFormat>Presentazione su schermo (16:9)</PresentationFormat>
  <Paragraphs>212</Paragraphs>
  <Slides>38</Slides>
  <Notes>38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2" baseType="lpstr">
      <vt:lpstr>Arial</vt:lpstr>
      <vt:lpstr>Source Sans Pro</vt:lpstr>
      <vt:lpstr>Montserrat</vt:lpstr>
      <vt:lpstr>Gremio template</vt:lpstr>
      <vt:lpstr>THIS IS YOUR PRESENTATION TITLE</vt:lpstr>
      <vt:lpstr>TRANSITION HEADLINE</vt:lpstr>
      <vt:lpstr>Introduzione al problema</vt:lpstr>
      <vt:lpstr>Introduzione al problema</vt:lpstr>
      <vt:lpstr>Introduzione al problema</vt:lpstr>
      <vt:lpstr>Presentazione standard di PowerPoint</vt:lpstr>
      <vt:lpstr>Proposta</vt:lpstr>
      <vt:lpstr>Presentazione standard di PowerPoint</vt:lpstr>
      <vt:lpstr>Architettura</vt:lpstr>
      <vt:lpstr>Fonti</vt:lpstr>
      <vt:lpstr>Fonti</vt:lpstr>
      <vt:lpstr>Fonti</vt:lpstr>
      <vt:lpstr>Fonti</vt:lpstr>
      <vt:lpstr>Fonti</vt:lpstr>
      <vt:lpstr>Fonti</vt:lpstr>
      <vt:lpstr>Fonti</vt:lpstr>
      <vt:lpstr>THIS IS A SLIDE TITLE</vt:lpstr>
      <vt:lpstr>CONCEPT</vt:lpstr>
      <vt:lpstr>YOU CAN ALSO SPLIT YOUR CONTENT</vt:lpstr>
      <vt:lpstr>IN TWO OR THREE COLUMNS</vt:lpstr>
      <vt:lpstr>A PICTURE IS WORTH A THOUSAND WORDS</vt:lpstr>
      <vt:lpstr>Want big impact? USE BIG IMAGE.</vt:lpstr>
      <vt:lpstr>USE CHARTS TO EXPLAIN YOUR IDEAS</vt:lpstr>
      <vt:lpstr>MAPS</vt:lpstr>
      <vt:lpstr>89,526,124</vt:lpstr>
      <vt:lpstr>89,526,124$</vt:lpstr>
      <vt:lpstr>OUR PROCESS IS EASY</vt:lpstr>
      <vt:lpstr>Let’s review some concepts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THANKS!</vt:lpstr>
      <vt:lpstr>CREDITS</vt:lpstr>
      <vt:lpstr>PRESENTATION DESIGN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Antonio Vivone</cp:lastModifiedBy>
  <cp:revision>23</cp:revision>
  <dcterms:modified xsi:type="dcterms:W3CDTF">2019-03-26T23:12:16Z</dcterms:modified>
</cp:coreProperties>
</file>